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4"/>
  </p:notesMasterIdLst>
  <p:sldIdLst>
    <p:sldId id="256" r:id="rId2"/>
    <p:sldId id="257" r:id="rId3"/>
    <p:sldId id="258" r:id="rId4"/>
    <p:sldId id="259" r:id="rId5"/>
    <p:sldId id="260" r:id="rId6"/>
    <p:sldId id="261" r:id="rId7"/>
    <p:sldId id="262" r:id="rId8"/>
    <p:sldId id="263" r:id="rId9"/>
    <p:sldId id="264" r:id="rId10"/>
    <p:sldId id="269" r:id="rId11"/>
    <p:sldId id="270" r:id="rId12"/>
    <p:sldId id="271" r:id="rId13"/>
    <p:sldId id="272" r:id="rId14"/>
    <p:sldId id="273" r:id="rId15"/>
    <p:sldId id="274" r:id="rId16"/>
    <p:sldId id="275" r:id="rId17"/>
    <p:sldId id="276" r:id="rId18"/>
    <p:sldId id="277" r:id="rId19"/>
    <p:sldId id="278" r:id="rId20"/>
    <p:sldId id="279" r:id="rId21"/>
    <p:sldId id="280" r:id="rId22"/>
    <p:sldId id="281" r:id="rId23"/>
    <p:sldId id="282" r:id="rId24"/>
    <p:sldId id="283" r:id="rId25"/>
    <p:sldId id="284" r:id="rId26"/>
    <p:sldId id="285" r:id="rId27"/>
    <p:sldId id="286" r:id="rId28"/>
    <p:sldId id="287" r:id="rId29"/>
    <p:sldId id="288" r:id="rId30"/>
    <p:sldId id="289" r:id="rId31"/>
    <p:sldId id="290" r:id="rId32"/>
    <p:sldId id="291" r:id="rId33"/>
    <p:sldId id="292" r:id="rId34"/>
    <p:sldId id="293" r:id="rId35"/>
    <p:sldId id="294" r:id="rId36"/>
    <p:sldId id="295" r:id="rId37"/>
    <p:sldId id="296" r:id="rId38"/>
    <p:sldId id="297" r:id="rId39"/>
    <p:sldId id="298" r:id="rId40"/>
    <p:sldId id="299" r:id="rId41"/>
    <p:sldId id="300" r:id="rId42"/>
    <p:sldId id="301" r:id="rId43"/>
  </p:sldIdLst>
  <p:sldSz cx="12192000" cy="6858000"/>
  <p:notesSz cx="6858000" cy="9144000"/>
  <p:defaultTextStyle>
    <a:lvl1pPr defTabSz="457200">
      <a:defRPr>
        <a:latin typeface="+mn-lt"/>
        <a:ea typeface="+mn-ea"/>
        <a:cs typeface="+mn-cs"/>
        <a:sym typeface="Helvetica"/>
      </a:defRPr>
    </a:lvl1pPr>
    <a:lvl2pPr defTabSz="457200">
      <a:defRPr>
        <a:latin typeface="+mn-lt"/>
        <a:ea typeface="+mn-ea"/>
        <a:cs typeface="+mn-cs"/>
        <a:sym typeface="Helvetica"/>
      </a:defRPr>
    </a:lvl2pPr>
    <a:lvl3pPr defTabSz="457200">
      <a:defRPr>
        <a:latin typeface="+mn-lt"/>
        <a:ea typeface="+mn-ea"/>
        <a:cs typeface="+mn-cs"/>
        <a:sym typeface="Helvetica"/>
      </a:defRPr>
    </a:lvl3pPr>
    <a:lvl4pPr defTabSz="457200">
      <a:defRPr>
        <a:latin typeface="+mn-lt"/>
        <a:ea typeface="+mn-ea"/>
        <a:cs typeface="+mn-cs"/>
        <a:sym typeface="Helvetica"/>
      </a:defRPr>
    </a:lvl4pPr>
    <a:lvl5pPr defTabSz="457200">
      <a:defRPr>
        <a:latin typeface="+mn-lt"/>
        <a:ea typeface="+mn-ea"/>
        <a:cs typeface="+mn-cs"/>
        <a:sym typeface="Helvetica"/>
      </a:defRPr>
    </a:lvl5pPr>
    <a:lvl6pPr defTabSz="457200">
      <a:defRPr>
        <a:latin typeface="+mn-lt"/>
        <a:ea typeface="+mn-ea"/>
        <a:cs typeface="+mn-cs"/>
        <a:sym typeface="Helvetica"/>
      </a:defRPr>
    </a:lvl6pPr>
    <a:lvl7pPr defTabSz="457200">
      <a:defRPr>
        <a:latin typeface="+mn-lt"/>
        <a:ea typeface="+mn-ea"/>
        <a:cs typeface="+mn-cs"/>
        <a:sym typeface="Helvetica"/>
      </a:defRPr>
    </a:lvl7pPr>
    <a:lvl8pPr defTabSz="457200">
      <a:defRPr>
        <a:latin typeface="+mn-lt"/>
        <a:ea typeface="+mn-ea"/>
        <a:cs typeface="+mn-cs"/>
        <a:sym typeface="Helvetica"/>
      </a:defRPr>
    </a:lvl8pPr>
    <a:lvl9pPr defTabSz="457200">
      <a:defRPr>
        <a:latin typeface="+mn-lt"/>
        <a:ea typeface="+mn-ea"/>
        <a:cs typeface="+mn-cs"/>
        <a:sym typeface="Helvetica"/>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n" i="on">
        <a:fontRef idx="minor">
          <a:srgbClr val="000000"/>
        </a:fontRef>
        <a:srgbClr val="000000"/>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F4CCDB"/>
          </a:solidFill>
        </a:fill>
      </a:tcStyle>
    </a:wholeTbl>
    <a:band2H>
      <a:tcTxStyle/>
      <a:tcStyle>
        <a:tcBdr/>
        <a:fill>
          <a:solidFill>
            <a:srgbClr val="FAE7EE"/>
          </a:solidFill>
        </a:fill>
      </a:tcStyle>
    </a:band2H>
    <a:firstCol>
      <a:tcTxStyle b="on" i="on">
        <a:fontRef idx="minor">
          <a:srgbClr val="FFFFFF"/>
        </a:fontRef>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E32D91"/>
          </a:solidFill>
        </a:fill>
      </a:tcStyle>
    </a:firstCol>
    <a:lastRow>
      <a:tcTxStyle b="on" i="on">
        <a:fontRef idx="minor">
          <a:srgbClr val="FFFFFF"/>
        </a:fontRef>
        <a:srgbClr val="FFFFFF"/>
      </a:tcTxStyle>
      <a:tcStyle>
        <a:tcBdr>
          <a:left>
            <a:ln w="12700" cap="flat">
              <a:solidFill>
                <a:srgbClr val="FFFFFF"/>
              </a:solidFill>
              <a:prstDash val="solid"/>
              <a:bevel/>
            </a:ln>
          </a:left>
          <a:right>
            <a:ln w="12700" cap="flat">
              <a:solidFill>
                <a:srgbClr val="FFFFFF"/>
              </a:solidFill>
              <a:prstDash val="solid"/>
              <a:bevel/>
            </a:ln>
          </a:right>
          <a:top>
            <a:ln w="381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E32D91"/>
          </a:solidFill>
        </a:fill>
      </a:tcStyle>
    </a:lastRow>
    <a:firstRow>
      <a:tcTxStyle b="on" i="on">
        <a:fontRef idx="minor">
          <a:srgbClr val="FFFFFF"/>
        </a:fontRef>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381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E32D91"/>
          </a:solidFill>
        </a:fill>
      </a:tcStyle>
    </a:firstRow>
  </a:tblStyle>
  <a:tblStyle styleId="{C7B018BB-80A7-4F77-B60F-C8B233D01FF8}" styleName="">
    <a:tblBg/>
    <a:wholeTbl>
      <a:tcTxStyle b="on" i="on">
        <a:fontRef idx="minor">
          <a:srgbClr val="000000"/>
        </a:fontRef>
        <a:srgbClr val="000000"/>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F4CCDB"/>
          </a:solidFill>
        </a:fill>
      </a:tcStyle>
    </a:wholeTbl>
    <a:band2H>
      <a:tcTxStyle/>
      <a:tcStyle>
        <a:tcBdr/>
        <a:fill>
          <a:solidFill>
            <a:srgbClr val="FAE7EE"/>
          </a:solidFill>
        </a:fill>
      </a:tcStyle>
    </a:band2H>
    <a:firstCol>
      <a:tcTxStyle b="on" i="on">
        <a:fontRef idx="minor">
          <a:srgbClr val="FFFFFF"/>
        </a:fontRef>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E32D91"/>
          </a:solidFill>
        </a:fill>
      </a:tcStyle>
    </a:firstCol>
    <a:lastRow>
      <a:tcTxStyle b="on" i="on">
        <a:fontRef idx="minor">
          <a:srgbClr val="FFFFFF"/>
        </a:fontRef>
        <a:srgbClr val="FFFFFF"/>
      </a:tcTxStyle>
      <a:tcStyle>
        <a:tcBdr>
          <a:left>
            <a:ln w="12700" cap="flat">
              <a:solidFill>
                <a:srgbClr val="FFFFFF"/>
              </a:solidFill>
              <a:prstDash val="solid"/>
              <a:bevel/>
            </a:ln>
          </a:left>
          <a:right>
            <a:ln w="12700" cap="flat">
              <a:solidFill>
                <a:srgbClr val="FFFFFF"/>
              </a:solidFill>
              <a:prstDash val="solid"/>
              <a:bevel/>
            </a:ln>
          </a:right>
          <a:top>
            <a:ln w="381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E32D91"/>
          </a:solidFill>
        </a:fill>
      </a:tcStyle>
    </a:lastRow>
    <a:firstRow>
      <a:tcTxStyle b="on" i="on">
        <a:fontRef idx="minor">
          <a:srgbClr val="FFFFFF"/>
        </a:fontRef>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381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E32D91"/>
          </a:solidFill>
        </a:fill>
      </a:tcStyle>
    </a:firstRow>
  </a:tblStyle>
  <a:tblStyle styleId="{EEE7283C-3CF3-47DC-8721-378D4A62B228}" styleName="">
    <a:tblBg/>
    <a:wholeTbl>
      <a:tcTxStyle b="on" i="on">
        <a:fontRef idx="minor">
          <a:srgbClr val="000000"/>
        </a:fontRef>
        <a:srgbClr val="000000"/>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CFE0F2"/>
          </a:solidFill>
        </a:fill>
      </a:tcStyle>
    </a:wholeTbl>
    <a:band2H>
      <a:tcTxStyle/>
      <a:tcStyle>
        <a:tcBdr/>
        <a:fill>
          <a:solidFill>
            <a:srgbClr val="E8F0F8"/>
          </a:solidFill>
        </a:fill>
      </a:tcStyle>
    </a:band2H>
    <a:firstCol>
      <a:tcTxStyle b="on" i="on">
        <a:fontRef idx="minor">
          <a:srgbClr val="FFFFFF"/>
        </a:fontRef>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4EA6DC"/>
          </a:solidFill>
        </a:fill>
      </a:tcStyle>
    </a:firstCol>
    <a:lastRow>
      <a:tcTxStyle b="on" i="on">
        <a:fontRef idx="minor">
          <a:srgbClr val="FFFFFF"/>
        </a:fontRef>
        <a:srgbClr val="FFFFFF"/>
      </a:tcTxStyle>
      <a:tcStyle>
        <a:tcBdr>
          <a:left>
            <a:ln w="12700" cap="flat">
              <a:solidFill>
                <a:srgbClr val="FFFFFF"/>
              </a:solidFill>
              <a:prstDash val="solid"/>
              <a:bevel/>
            </a:ln>
          </a:left>
          <a:right>
            <a:ln w="12700" cap="flat">
              <a:solidFill>
                <a:srgbClr val="FFFFFF"/>
              </a:solidFill>
              <a:prstDash val="solid"/>
              <a:bevel/>
            </a:ln>
          </a:right>
          <a:top>
            <a:ln w="381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4EA6DC"/>
          </a:solidFill>
        </a:fill>
      </a:tcStyle>
    </a:lastRow>
    <a:firstRow>
      <a:tcTxStyle b="on" i="on">
        <a:fontRef idx="minor">
          <a:srgbClr val="FFFFFF"/>
        </a:fontRef>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381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4EA6DC"/>
          </a:solidFill>
        </a:fill>
      </a:tcStyle>
    </a:firstRow>
  </a:tblStyle>
  <a:tblStyle styleId="{CF821DB8-F4EB-4A41-A1BA-3FCAFE7338EE}" styleName="">
    <a:tblBg/>
    <a:wholeTbl>
      <a:tcTxStyle b="on" i="on">
        <a:fontRef idx="minor">
          <a:srgbClr val="000000"/>
        </a:fontRef>
        <a:srgbClr val="000000"/>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EFCED4"/>
          </a:solidFill>
        </a:fill>
      </a:tcStyle>
    </a:wholeTbl>
    <a:band2H>
      <a:tcTxStyle/>
      <a:tcStyle>
        <a:tcBdr/>
        <a:fill>
          <a:solidFill>
            <a:srgbClr val="F7E8EB"/>
          </a:solidFill>
        </a:fill>
      </a:tcStyle>
    </a:band2H>
    <a:firstCol>
      <a:tcTxStyle b="on" i="on">
        <a:fontRef idx="minor">
          <a:srgbClr val="FFFFFF"/>
        </a:fontRef>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D54773"/>
          </a:solidFill>
        </a:fill>
      </a:tcStyle>
    </a:firstCol>
    <a:lastRow>
      <a:tcTxStyle b="on" i="on">
        <a:fontRef idx="minor">
          <a:srgbClr val="FFFFFF"/>
        </a:fontRef>
        <a:srgbClr val="FFFFFF"/>
      </a:tcTxStyle>
      <a:tcStyle>
        <a:tcBdr>
          <a:left>
            <a:ln w="12700" cap="flat">
              <a:solidFill>
                <a:srgbClr val="FFFFFF"/>
              </a:solidFill>
              <a:prstDash val="solid"/>
              <a:bevel/>
            </a:ln>
          </a:left>
          <a:right>
            <a:ln w="12700" cap="flat">
              <a:solidFill>
                <a:srgbClr val="FFFFFF"/>
              </a:solidFill>
              <a:prstDash val="solid"/>
              <a:bevel/>
            </a:ln>
          </a:right>
          <a:top>
            <a:ln w="381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D54773"/>
          </a:solidFill>
        </a:fill>
      </a:tcStyle>
    </a:lastRow>
    <a:firstRow>
      <a:tcTxStyle b="on" i="on">
        <a:fontRef idx="minor">
          <a:srgbClr val="FFFFFF"/>
        </a:fontRef>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381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D54773"/>
          </a:solidFill>
        </a:fill>
      </a:tcStyle>
    </a:firstRow>
  </a:tblStyle>
  <a:tblStyle styleId="{33BA23B1-9221-436E-865A-0063620EA4FD}" styleName="">
    <a:tblBg/>
    <a:wholeTbl>
      <a:tcTxStyle b="on" i="on">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n">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32D91"/>
          </a:solidFill>
        </a:fill>
      </a:tcStyle>
    </a:firstCol>
    <a:lastRow>
      <a:tcTxStyle b="on" i="on">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bevel/>
            </a:ln>
          </a:top>
          <a:bottom>
            <a:ln w="25400" cap="flat">
              <a:solidFill>
                <a:srgbClr val="000000"/>
              </a:solidFill>
              <a:prstDash val="solid"/>
              <a:bevel/>
            </a:ln>
          </a:bottom>
          <a:insideH>
            <a:ln w="12700" cap="flat">
              <a:noFill/>
              <a:miter lim="400000"/>
            </a:ln>
          </a:insideH>
          <a:insideV>
            <a:ln w="12700" cap="flat">
              <a:noFill/>
              <a:miter lim="400000"/>
            </a:ln>
          </a:insideV>
        </a:tcBdr>
        <a:fill>
          <a:solidFill>
            <a:srgbClr val="FFFFFF"/>
          </a:solidFill>
        </a:fill>
      </a:tcStyle>
    </a:lastRow>
    <a:firstRow>
      <a:tcTxStyle b="on" i="on">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bevel/>
            </a:ln>
          </a:top>
          <a:bottom>
            <a:ln w="25400" cap="flat">
              <a:solidFill>
                <a:srgbClr val="000000"/>
              </a:solidFill>
              <a:prstDash val="solid"/>
              <a:bevel/>
            </a:ln>
          </a:bottom>
          <a:insideH>
            <a:ln w="12700" cap="flat">
              <a:noFill/>
              <a:miter lim="400000"/>
            </a:ln>
          </a:insideH>
          <a:insideV>
            <a:ln w="12700" cap="flat">
              <a:noFill/>
              <a:miter lim="400000"/>
            </a:ln>
          </a:insideV>
        </a:tcBdr>
        <a:fill>
          <a:solidFill>
            <a:srgbClr val="E32D91"/>
          </a:solidFill>
        </a:fill>
      </a:tcStyle>
    </a:firstRow>
  </a:tblStyle>
  <a:tblStyle styleId="{2708684C-4D16-4618-839F-0558EEFCDFE6}" styleName="">
    <a:tblBg/>
    <a:wholeTbl>
      <a:tcTxStyle b="on" i="on">
        <a:fontRef idx="minor">
          <a:srgbClr val="000000"/>
        </a:fontRef>
        <a:srgbClr val="000000"/>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srgbClr val="CACACA"/>
          </a:solidFill>
        </a:fill>
      </a:tcStyle>
    </a:wholeTbl>
    <a:band2H>
      <a:tcTxStyle/>
      <a:tcStyle>
        <a:tcBdr/>
        <a:fill>
          <a:solidFill>
            <a:srgbClr val="E6E6E6"/>
          </a:solidFill>
        </a:fill>
      </a:tcStyle>
    </a:band2H>
    <a:firstCol>
      <a:tcTxStyle b="on" i="on">
        <a:fontRef idx="minor">
          <a:srgbClr val="FFFFFF"/>
        </a:fontRef>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fill>
      </a:tcStyle>
    </a:firstCol>
    <a:lastRow>
      <a:tcTxStyle b="on" i="on">
        <a:fontRef idx="minor">
          <a:srgbClr val="FFFFFF"/>
        </a:fontRef>
        <a:srgbClr val="FFFFFF"/>
      </a:tcTxStyle>
      <a:tcStyle>
        <a:tcBdr>
          <a:left>
            <a:ln w="12700" cap="flat">
              <a:solidFill>
                <a:srgbClr val="FFFFFF"/>
              </a:solidFill>
              <a:prstDash val="solid"/>
              <a:bevel/>
            </a:ln>
          </a:left>
          <a:right>
            <a:ln w="12700" cap="flat">
              <a:solidFill>
                <a:srgbClr val="FFFFFF"/>
              </a:solidFill>
              <a:prstDash val="solid"/>
              <a:bevel/>
            </a:ln>
          </a:right>
          <a:top>
            <a:ln w="38100" cap="flat">
              <a:solidFill>
                <a:srgbClr val="FFFFFF"/>
              </a:solidFill>
              <a:prstDash val="solid"/>
              <a:bevel/>
            </a:ln>
          </a:top>
          <a:bottom>
            <a:ln w="127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fill>
      </a:tcStyle>
    </a:lastRow>
    <a:firstRow>
      <a:tcTxStyle b="on" i="on">
        <a:fontRef idx="minor">
          <a:srgbClr val="FFFFFF"/>
        </a:fontRef>
        <a:srgbClr val="FFFFFF"/>
      </a:tcTxStyle>
      <a:tcStyle>
        <a:tcBdr>
          <a:left>
            <a:ln w="12700" cap="flat">
              <a:solidFill>
                <a:srgbClr val="FFFFFF"/>
              </a:solidFill>
              <a:prstDash val="solid"/>
              <a:bevel/>
            </a:ln>
          </a:left>
          <a:right>
            <a:ln w="12700" cap="flat">
              <a:solidFill>
                <a:srgbClr val="FFFFFF"/>
              </a:solidFill>
              <a:prstDash val="solid"/>
              <a:bevel/>
            </a:ln>
          </a:right>
          <a:top>
            <a:ln w="12700" cap="flat">
              <a:solidFill>
                <a:srgbClr val="FFFFFF"/>
              </a:solidFill>
              <a:prstDash val="solid"/>
              <a:bevel/>
            </a:ln>
          </a:top>
          <a:bottom>
            <a:ln w="38100" cap="flat">
              <a:solidFill>
                <a:srgbClr val="FFFFFF"/>
              </a:solidFill>
              <a:prstDash val="solid"/>
              <a:bevel/>
            </a:ln>
          </a:bottom>
          <a:insideH>
            <a:ln w="12700" cap="flat">
              <a:solidFill>
                <a:srgbClr val="FFFFFF"/>
              </a:solidFill>
              <a:prstDash val="solid"/>
              <a:bevel/>
            </a:ln>
          </a:insideH>
          <a:insideV>
            <a:ln w="12700" cap="flat">
              <a:solidFill>
                <a:srgbClr val="FFFFFF"/>
              </a:solidFill>
              <a:prstDash val="solid"/>
              <a:bevel/>
            </a:ln>
          </a:insideV>
        </a:tcBdr>
        <a:fill>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3313" autoAdjust="0"/>
  </p:normalViewPr>
  <p:slideViewPr>
    <p:cSldViewPr snapToGrid="0">
      <p:cViewPr varScale="1">
        <p:scale>
          <a:sx n="74" d="100"/>
          <a:sy n="74" d="100"/>
        </p:scale>
        <p:origin x="413"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4" name="Shape 134"/>
          <p:cNvSpPr>
            <a:spLocks noGrp="1" noRot="1" noChangeAspect="1"/>
          </p:cNvSpPr>
          <p:nvPr>
            <p:ph type="sldImg"/>
          </p:nvPr>
        </p:nvSpPr>
        <p:spPr>
          <a:xfrm>
            <a:off x="1143000" y="685800"/>
            <a:ext cx="4572000" cy="3429000"/>
          </a:xfrm>
          <a:prstGeom prst="rect">
            <a:avLst/>
          </a:prstGeom>
        </p:spPr>
        <p:txBody>
          <a:bodyPr/>
          <a:lstStyle/>
          <a:p>
            <a:pPr lvl="0"/>
            <a:endParaRPr/>
          </a:p>
        </p:txBody>
      </p:sp>
      <p:sp>
        <p:nvSpPr>
          <p:cNvPr id="135" name="Shape 135"/>
          <p:cNvSpPr>
            <a:spLocks noGrp="1"/>
          </p:cNvSpPr>
          <p:nvPr>
            <p:ph type="body" sz="quarter" idx="1"/>
          </p:nvPr>
        </p:nvSpPr>
        <p:spPr>
          <a:xfrm>
            <a:off x="914400" y="4343400"/>
            <a:ext cx="5029200" cy="4114800"/>
          </a:xfrm>
          <a:prstGeom prst="rect">
            <a:avLst/>
          </a:prstGeom>
        </p:spPr>
        <p:txBody>
          <a:bodyPr/>
          <a:lstStyle/>
          <a:p>
            <a:pPr lvl="0"/>
            <a:endParaRPr/>
          </a:p>
        </p:txBody>
      </p:sp>
    </p:spTree>
    <p:extLst>
      <p:ext uri="{BB962C8B-B14F-4D97-AF65-F5344CB8AC3E}">
        <p14:creationId xmlns:p14="http://schemas.microsoft.com/office/powerpoint/2010/main" val="1306857092"/>
      </p:ext>
    </p:extLst>
  </p:cSld>
  <p:clrMap bg1="lt1" tx1="dk1" bg2="lt2" tx2="dk2" accent1="accent1" accent2="accent2" accent3="accent3" accent4="accent4" accent5="accent5" accent6="accent6" hlink="hlink" folHlink="folHlink"/>
  <p:notesStyle>
    <a:lvl1pPr defTabSz="457200">
      <a:lnSpc>
        <a:spcPct val="117999"/>
      </a:lnSpc>
      <a:defRPr sz="2200">
        <a:latin typeface="+mj-lt"/>
        <a:ea typeface="+mj-ea"/>
        <a:cs typeface="+mj-cs"/>
        <a:sym typeface="Helvetica Neue"/>
      </a:defRPr>
    </a:lvl1pPr>
    <a:lvl2pPr indent="228600" defTabSz="457200">
      <a:lnSpc>
        <a:spcPct val="117999"/>
      </a:lnSpc>
      <a:defRPr sz="2200">
        <a:latin typeface="+mj-lt"/>
        <a:ea typeface="+mj-ea"/>
        <a:cs typeface="+mj-cs"/>
        <a:sym typeface="Helvetica Neue"/>
      </a:defRPr>
    </a:lvl2pPr>
    <a:lvl3pPr indent="457200" defTabSz="457200">
      <a:lnSpc>
        <a:spcPct val="117999"/>
      </a:lnSpc>
      <a:defRPr sz="2200">
        <a:latin typeface="+mj-lt"/>
        <a:ea typeface="+mj-ea"/>
        <a:cs typeface="+mj-cs"/>
        <a:sym typeface="Helvetica Neue"/>
      </a:defRPr>
    </a:lvl3pPr>
    <a:lvl4pPr indent="685800" defTabSz="457200">
      <a:lnSpc>
        <a:spcPct val="117999"/>
      </a:lnSpc>
      <a:defRPr sz="2200">
        <a:latin typeface="+mj-lt"/>
        <a:ea typeface="+mj-ea"/>
        <a:cs typeface="+mj-cs"/>
        <a:sym typeface="Helvetica Neue"/>
      </a:defRPr>
    </a:lvl4pPr>
    <a:lvl5pPr indent="914400" defTabSz="457200">
      <a:lnSpc>
        <a:spcPct val="117999"/>
      </a:lnSpc>
      <a:defRPr sz="2200">
        <a:latin typeface="+mj-lt"/>
        <a:ea typeface="+mj-ea"/>
        <a:cs typeface="+mj-cs"/>
        <a:sym typeface="Helvetica Neue"/>
      </a:defRPr>
    </a:lvl5pPr>
    <a:lvl6pPr indent="1143000" defTabSz="457200">
      <a:lnSpc>
        <a:spcPct val="117999"/>
      </a:lnSpc>
      <a:defRPr sz="2200">
        <a:latin typeface="+mj-lt"/>
        <a:ea typeface="+mj-ea"/>
        <a:cs typeface="+mj-cs"/>
        <a:sym typeface="Helvetica Neue"/>
      </a:defRPr>
    </a:lvl6pPr>
    <a:lvl7pPr indent="1371600" defTabSz="457200">
      <a:lnSpc>
        <a:spcPct val="117999"/>
      </a:lnSpc>
      <a:defRPr sz="2200">
        <a:latin typeface="+mj-lt"/>
        <a:ea typeface="+mj-ea"/>
        <a:cs typeface="+mj-cs"/>
        <a:sym typeface="Helvetica Neue"/>
      </a:defRPr>
    </a:lvl7pPr>
    <a:lvl8pPr indent="1600200" defTabSz="457200">
      <a:lnSpc>
        <a:spcPct val="117999"/>
      </a:lnSpc>
      <a:defRPr sz="2200">
        <a:latin typeface="+mj-lt"/>
        <a:ea typeface="+mj-ea"/>
        <a:cs typeface="+mj-cs"/>
        <a:sym typeface="Helvetica Neue"/>
      </a:defRPr>
    </a:lvl8pPr>
    <a:lvl9pPr indent="1828800" defTabSz="457200">
      <a:lnSpc>
        <a:spcPct val="117999"/>
      </a:lnSpc>
      <a:defRPr sz="2200">
        <a:latin typeface="+mj-lt"/>
        <a:ea typeface="+mj-ea"/>
        <a:cs typeface="+mj-cs"/>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 name="Shape 192"/>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193" name="Shape 193"/>
          <p:cNvSpPr>
            <a:spLocks noGrp="1"/>
          </p:cNvSpPr>
          <p:nvPr>
            <p:ph type="body" sz="quarter" idx="1"/>
          </p:nvPr>
        </p:nvSpPr>
        <p:spPr>
          <a:prstGeom prst="rect">
            <a:avLst/>
          </a:prstGeom>
        </p:spPr>
        <p:txBody>
          <a:bodyPr/>
          <a:lstStyle/>
          <a:p>
            <a:pPr lvl="0" defTabSz="914400">
              <a:lnSpc>
                <a:spcPct val="100000"/>
              </a:lnSpc>
              <a:defRPr sz="1800"/>
            </a:pPr>
            <a:r>
              <a:rPr lang="en-IE" sz="1200" dirty="0" smtClean="0">
                <a:latin typeface="Calibri"/>
                <a:ea typeface="Calibri"/>
                <a:cs typeface="Calibri"/>
                <a:sym typeface="Calibri"/>
              </a:rPr>
              <a:t>Max Planck Institute in collaboration</a:t>
            </a:r>
            <a:r>
              <a:rPr lang="en-IE" sz="1200" baseline="0" dirty="0" smtClean="0">
                <a:latin typeface="Calibri"/>
                <a:ea typeface="Calibri"/>
                <a:cs typeface="Calibri"/>
                <a:sym typeface="Calibri"/>
              </a:rPr>
              <a:t> with IT in </a:t>
            </a:r>
            <a:r>
              <a:rPr lang="en-IE" sz="1200" baseline="0" dirty="0" err="1" smtClean="0">
                <a:latin typeface="Calibri"/>
                <a:ea typeface="Calibri"/>
                <a:cs typeface="Calibri"/>
                <a:sym typeface="Calibri"/>
              </a:rPr>
              <a:t>Kharagpur</a:t>
            </a:r>
            <a:r>
              <a:rPr lang="en-IE" sz="1200" baseline="0" dirty="0" smtClean="0">
                <a:latin typeface="Calibri"/>
                <a:ea typeface="Calibri"/>
                <a:cs typeface="Calibri"/>
                <a:sym typeface="Calibri"/>
              </a:rPr>
              <a:t>, India.</a:t>
            </a:r>
          </a:p>
          <a:p>
            <a:pPr lvl="0" defTabSz="914400">
              <a:lnSpc>
                <a:spcPct val="100000"/>
              </a:lnSpc>
              <a:defRPr sz="1800"/>
            </a:pPr>
            <a:endParaRPr lang="en-IE" sz="1200" dirty="0" smtClean="0">
              <a:latin typeface="Calibri"/>
              <a:ea typeface="Calibri"/>
              <a:cs typeface="Calibri"/>
              <a:sym typeface="Calibri"/>
            </a:endParaRPr>
          </a:p>
          <a:p>
            <a:pPr lvl="0" defTabSz="914400">
              <a:lnSpc>
                <a:spcPct val="100000"/>
              </a:lnSpc>
              <a:defRPr sz="1800"/>
            </a:pPr>
            <a:r>
              <a:rPr sz="1200" dirty="0" smtClean="0">
                <a:latin typeface="Calibri"/>
                <a:ea typeface="Calibri"/>
                <a:cs typeface="Calibri"/>
                <a:sym typeface="Calibri"/>
              </a:rPr>
              <a:t>This </a:t>
            </a:r>
            <a:r>
              <a:rPr sz="1200" dirty="0">
                <a:latin typeface="Calibri"/>
                <a:ea typeface="Calibri"/>
                <a:cs typeface="Calibri"/>
                <a:sym typeface="Calibri"/>
              </a:rPr>
              <a:t>method requires the user to be an active Twitter user – that is to follow people they are interested in on </a:t>
            </a:r>
            <a:r>
              <a:rPr sz="1200" dirty="0" smtClean="0">
                <a:latin typeface="Calibri"/>
                <a:ea typeface="Calibri"/>
                <a:cs typeface="Calibri"/>
                <a:sym typeface="Calibri"/>
              </a:rPr>
              <a:t>Twitter</a:t>
            </a:r>
            <a:r>
              <a:rPr lang="en-IE" sz="1200" dirty="0" smtClean="0">
                <a:latin typeface="Calibri"/>
                <a:ea typeface="Calibri"/>
                <a:cs typeface="Calibri"/>
                <a:sym typeface="Calibri"/>
              </a:rPr>
              <a:t>.</a:t>
            </a:r>
          </a:p>
          <a:p>
            <a:pPr lvl="0" defTabSz="914400">
              <a:lnSpc>
                <a:spcPct val="100000"/>
              </a:lnSpc>
              <a:defRPr sz="1800"/>
            </a:pPr>
            <a:endParaRPr sz="1200" dirty="0">
              <a:latin typeface="Calibri"/>
              <a:ea typeface="Calibri"/>
              <a:cs typeface="Calibri"/>
              <a:sym typeface="Calibri"/>
            </a:endParaRPr>
          </a:p>
        </p:txBody>
      </p:sp>
    </p:spTree>
    <p:extLst>
      <p:ext uri="{BB962C8B-B14F-4D97-AF65-F5344CB8AC3E}">
        <p14:creationId xmlns:p14="http://schemas.microsoft.com/office/powerpoint/2010/main" val="34885871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 name="Shape 236"/>
          <p:cNvSpPr>
            <a:spLocks noGrp="1" noRot="1" noChangeAspect="1"/>
          </p:cNvSpPr>
          <p:nvPr>
            <p:ph type="sldImg"/>
          </p:nvPr>
        </p:nvSpPr>
        <p:spPr>
          <a:prstGeom prst="rect">
            <a:avLst/>
          </a:prstGeom>
        </p:spPr>
        <p:txBody>
          <a:bodyPr/>
          <a:lstStyle/>
          <a:p>
            <a:pPr lvl="0"/>
            <a:endParaRPr/>
          </a:p>
        </p:txBody>
      </p:sp>
      <p:sp>
        <p:nvSpPr>
          <p:cNvPr id="237" name="Shape 237"/>
          <p:cNvSpPr>
            <a:spLocks noGrp="1"/>
          </p:cNvSpPr>
          <p:nvPr>
            <p:ph type="body" sz="quarter" idx="1"/>
          </p:nvPr>
        </p:nvSpPr>
        <p:spPr>
          <a:prstGeom prst="rect">
            <a:avLst/>
          </a:prstGeom>
        </p:spPr>
        <p:txBody>
          <a:bodyPr/>
          <a:lstStyle/>
          <a:p>
            <a:pPr lvl="0" defTabSz="914400">
              <a:lnSpc>
                <a:spcPct val="100000"/>
              </a:lnSpc>
              <a:defRPr sz="1800"/>
            </a:pPr>
            <a:r>
              <a:rPr sz="1200">
                <a:latin typeface="Calibri"/>
                <a:ea typeface="Calibri"/>
                <a:cs typeface="Calibri"/>
                <a:sym typeface="Calibri"/>
              </a:rPr>
              <a:t>This method requires the user to be an active Twitter user – that is to follow people they are interested in on Twitter</a:t>
            </a:r>
          </a:p>
          <a:p>
            <a:pPr lvl="0" defTabSz="914400">
              <a:lnSpc>
                <a:spcPct val="100000"/>
              </a:lnSpc>
              <a:defRPr sz="1800"/>
            </a:pPr>
            <a:r>
              <a:rPr sz="1200">
                <a:latin typeface="Calibri"/>
                <a:ea typeface="Calibri"/>
                <a:cs typeface="Calibri"/>
                <a:sym typeface="Calibri"/>
              </a:rPr>
              <a:t>Their method is very resource intensive – they have all Twitter lists in their database and continue to load new ones as they are created.</a:t>
            </a:r>
          </a:p>
        </p:txBody>
      </p:sp>
    </p:spTree>
    <p:extLst>
      <p:ext uri="{BB962C8B-B14F-4D97-AF65-F5344CB8AC3E}">
        <p14:creationId xmlns:p14="http://schemas.microsoft.com/office/powerpoint/2010/main" val="26433569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 name="Shape 275"/>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276" name="Shape 276"/>
          <p:cNvSpPr>
            <a:spLocks noGrp="1"/>
          </p:cNvSpPr>
          <p:nvPr>
            <p:ph type="body" sz="quarter" idx="1"/>
          </p:nvPr>
        </p:nvSpPr>
        <p:spPr>
          <a:prstGeom prst="rect">
            <a:avLst/>
          </a:prstGeom>
        </p:spPr>
        <p:txBody>
          <a:bodyPr/>
          <a:lstStyle/>
          <a:p>
            <a:pPr lvl="0" defTabSz="914400">
              <a:lnSpc>
                <a:spcPct val="100000"/>
              </a:lnSpc>
              <a:defRPr sz="1800"/>
            </a:pPr>
            <a:r>
              <a:rPr sz="1200">
                <a:latin typeface="Arial"/>
                <a:ea typeface="Arial"/>
                <a:cs typeface="Arial"/>
                <a:sym typeface="Arial"/>
              </a:rPr>
              <a:t>We perform a random walk through the Twitter database to collect lists.</a:t>
            </a:r>
            <a:endParaRPr sz="1200">
              <a:latin typeface="Calibri"/>
              <a:ea typeface="Calibri"/>
              <a:cs typeface="Calibri"/>
              <a:sym typeface="Calibri"/>
            </a:endParaRPr>
          </a:p>
          <a:p>
            <a:pPr lvl="0" defTabSz="914400">
              <a:lnSpc>
                <a:spcPct val="100000"/>
              </a:lnSpc>
              <a:defRPr sz="1800"/>
            </a:pPr>
            <a:r>
              <a:rPr sz="1200">
                <a:latin typeface="Arial"/>
                <a:ea typeface="Arial"/>
                <a:cs typeface="Arial"/>
                <a:sym typeface="Arial"/>
              </a:rPr>
              <a:t>To date we have loaded over 700,000 members of approximately 3000 lists, this suggests an average of 250 members for each list.</a:t>
            </a:r>
          </a:p>
        </p:txBody>
      </p:sp>
    </p:spTree>
    <p:extLst>
      <p:ext uri="{BB962C8B-B14F-4D97-AF65-F5344CB8AC3E}">
        <p14:creationId xmlns:p14="http://schemas.microsoft.com/office/powerpoint/2010/main" val="27737130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1" name="Shape 381"/>
          <p:cNvSpPr>
            <a:spLocks noGrp="1" noRot="1" noChangeAspect="1"/>
          </p:cNvSpPr>
          <p:nvPr>
            <p:ph type="sldImg"/>
          </p:nvPr>
        </p:nvSpPr>
        <p:spPr>
          <a:prstGeom prst="rect">
            <a:avLst/>
          </a:prstGeom>
        </p:spPr>
        <p:txBody>
          <a:bodyPr/>
          <a:lstStyle/>
          <a:p>
            <a:pPr lvl="0"/>
            <a:endParaRPr/>
          </a:p>
        </p:txBody>
      </p:sp>
      <p:sp>
        <p:nvSpPr>
          <p:cNvPr id="382" name="Shape 382"/>
          <p:cNvSpPr>
            <a:spLocks noGrp="1"/>
          </p:cNvSpPr>
          <p:nvPr>
            <p:ph type="body" sz="quarter" idx="1"/>
          </p:nvPr>
        </p:nvSpPr>
        <p:spPr>
          <a:prstGeom prst="rect">
            <a:avLst/>
          </a:prstGeom>
        </p:spPr>
        <p:txBody>
          <a:bodyPr/>
          <a:lstStyle>
            <a:lvl1pPr>
              <a:lnSpc>
                <a:spcPct val="117999"/>
              </a:lnSpc>
            </a:lvl1pPr>
          </a:lstStyle>
          <a:p>
            <a:pPr lvl="0">
              <a:defRPr sz="1800"/>
            </a:pPr>
            <a:r>
              <a:rPr sz="2200"/>
              <a:t>Stochastic gradient descent</a:t>
            </a:r>
          </a:p>
        </p:txBody>
      </p:sp>
    </p:spTree>
    <p:extLst>
      <p:ext uri="{BB962C8B-B14F-4D97-AF65-F5344CB8AC3E}">
        <p14:creationId xmlns:p14="http://schemas.microsoft.com/office/powerpoint/2010/main" val="12848968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IE" dirty="0" smtClean="0"/>
              <a:t>	</a:t>
            </a:r>
            <a:r>
              <a:rPr lang="en-IE" b="1" dirty="0" smtClean="0">
                <a:effectLst/>
              </a:rPr>
              <a:t>Visibility of system</a:t>
            </a:r>
            <a:r>
              <a:rPr lang="en-IE" dirty="0" smtClean="0"/>
              <a:t>. </a:t>
            </a:r>
          </a:p>
          <a:p>
            <a:r>
              <a:rPr lang="en-IE" b="1" dirty="0" smtClean="0">
                <a:effectLst/>
              </a:rPr>
              <a:t>Match between system and the real</a:t>
            </a:r>
            <a:r>
              <a:rPr lang="en-IE" dirty="0" smtClean="0"/>
              <a:t>. </a:t>
            </a:r>
          </a:p>
          <a:p>
            <a:r>
              <a:rPr lang="en-IE" b="1" dirty="0" smtClean="0">
                <a:effectLst/>
              </a:rPr>
              <a:t>User control and</a:t>
            </a:r>
            <a:r>
              <a:rPr lang="en-IE" dirty="0" smtClean="0"/>
              <a:t>. </a:t>
            </a:r>
            <a:r>
              <a:rPr lang="en-IE" b="1" dirty="0" smtClean="0">
                <a:effectLst/>
              </a:rPr>
              <a:t>Consistency and</a:t>
            </a:r>
            <a:r>
              <a:rPr lang="en-IE" dirty="0" smtClean="0"/>
              <a:t>. </a:t>
            </a:r>
            <a:r>
              <a:rPr lang="en-IE" b="1" dirty="0" smtClean="0">
                <a:effectLst/>
              </a:rPr>
              <a:t>Error</a:t>
            </a:r>
            <a:r>
              <a:rPr lang="en-IE" dirty="0" smtClean="0"/>
              <a:t>.</a:t>
            </a:r>
            <a:r>
              <a:rPr lang="en-IE" smtClean="0"/>
              <a:t> </a:t>
            </a:r>
          </a:p>
          <a:p>
            <a:r>
              <a:rPr lang="en-IE" b="1" smtClean="0">
                <a:effectLst/>
              </a:rPr>
              <a:t>Recognition </a:t>
            </a:r>
            <a:r>
              <a:rPr lang="en-IE" b="1" dirty="0" smtClean="0">
                <a:effectLst/>
              </a:rPr>
              <a:t>rather than </a:t>
            </a:r>
            <a:r>
              <a:rPr lang="en-IE" dirty="0" smtClean="0"/>
              <a:t> </a:t>
            </a:r>
            <a:r>
              <a:rPr lang="en-IE" b="1" dirty="0" smtClean="0">
                <a:effectLst/>
              </a:rPr>
              <a:t>Flexibility and efficiency of</a:t>
            </a:r>
            <a:r>
              <a:rPr lang="en-IE" dirty="0" smtClean="0"/>
              <a:t>. </a:t>
            </a:r>
            <a:r>
              <a:rPr lang="en-IE" b="1" dirty="0" smtClean="0">
                <a:effectLst/>
              </a:rPr>
              <a:t>Aesthetic and minimalist</a:t>
            </a:r>
            <a:r>
              <a:rPr lang="en-IE" dirty="0" smtClean="0"/>
              <a:t>. </a:t>
            </a:r>
            <a:r>
              <a:rPr lang="en-IE" b="1" dirty="0" smtClean="0">
                <a:effectLst/>
              </a:rPr>
              <a:t>Help users recognize, diagnose, and recover from</a:t>
            </a:r>
            <a:r>
              <a:rPr lang="en-IE" dirty="0" smtClean="0"/>
              <a:t>. </a:t>
            </a:r>
            <a:r>
              <a:rPr lang="en-IE" b="1" dirty="0" smtClean="0">
                <a:effectLst/>
              </a:rPr>
              <a:t>Help and documentation</a:t>
            </a:r>
            <a:endParaRPr lang="en-IE" dirty="0"/>
          </a:p>
        </p:txBody>
      </p:sp>
    </p:spTree>
    <p:extLst>
      <p:ext uri="{BB962C8B-B14F-4D97-AF65-F5344CB8AC3E}">
        <p14:creationId xmlns:p14="http://schemas.microsoft.com/office/powerpoint/2010/main" val="34889003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3" name="Shape 543"/>
          <p:cNvSpPr>
            <a:spLocks noGrp="1" noRot="1" noChangeAspect="1"/>
          </p:cNvSpPr>
          <p:nvPr>
            <p:ph type="sldImg"/>
          </p:nvPr>
        </p:nvSpPr>
        <p:spPr>
          <a:xfrm>
            <a:off x="381000" y="685800"/>
            <a:ext cx="6096000" cy="3429000"/>
          </a:xfrm>
          <a:prstGeom prst="rect">
            <a:avLst/>
          </a:prstGeom>
        </p:spPr>
        <p:txBody>
          <a:bodyPr/>
          <a:lstStyle/>
          <a:p>
            <a:pPr lvl="0"/>
            <a:endParaRPr/>
          </a:p>
        </p:txBody>
      </p:sp>
      <p:sp>
        <p:nvSpPr>
          <p:cNvPr id="544" name="Shape 544"/>
          <p:cNvSpPr>
            <a:spLocks noGrp="1"/>
          </p:cNvSpPr>
          <p:nvPr>
            <p:ph type="body" sz="quarter" idx="1"/>
          </p:nvPr>
        </p:nvSpPr>
        <p:spPr>
          <a:prstGeom prst="rect">
            <a:avLst/>
          </a:prstGeom>
        </p:spPr>
        <p:txBody>
          <a:bodyPr/>
          <a:lstStyle/>
          <a:p>
            <a:pPr lvl="0">
              <a:defRPr sz="1800"/>
            </a:pPr>
            <a:r>
              <a:rPr sz="2200"/>
              <a:t>Get concensus on what to do</a:t>
            </a:r>
          </a:p>
        </p:txBody>
      </p:sp>
    </p:spTree>
    <p:extLst>
      <p:ext uri="{BB962C8B-B14F-4D97-AF65-F5344CB8AC3E}">
        <p14:creationId xmlns:p14="http://schemas.microsoft.com/office/powerpoint/2010/main" val="29754876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1" name="Shape 561"/>
          <p:cNvSpPr>
            <a:spLocks noGrp="1" noRot="1" noChangeAspect="1"/>
          </p:cNvSpPr>
          <p:nvPr>
            <p:ph type="sldImg"/>
          </p:nvPr>
        </p:nvSpPr>
        <p:spPr>
          <a:prstGeom prst="rect">
            <a:avLst/>
          </a:prstGeom>
        </p:spPr>
        <p:txBody>
          <a:bodyPr/>
          <a:lstStyle/>
          <a:p>
            <a:pPr lvl="0"/>
            <a:endParaRPr/>
          </a:p>
        </p:txBody>
      </p:sp>
      <p:sp>
        <p:nvSpPr>
          <p:cNvPr id="562" name="Shape 562"/>
          <p:cNvSpPr>
            <a:spLocks noGrp="1"/>
          </p:cNvSpPr>
          <p:nvPr>
            <p:ph type="body" sz="quarter" idx="1"/>
          </p:nvPr>
        </p:nvSpPr>
        <p:spPr>
          <a:prstGeom prst="rect">
            <a:avLst/>
          </a:prstGeom>
        </p:spPr>
        <p:txBody>
          <a:bodyPr/>
          <a:lstStyle>
            <a:lvl1pPr defTabSz="914400">
              <a:lnSpc>
                <a:spcPct val="100000"/>
              </a:lnSpc>
              <a:defRPr sz="1200">
                <a:latin typeface="Calibri"/>
                <a:ea typeface="Calibri"/>
                <a:cs typeface="Calibri"/>
                <a:sym typeface="Calibri"/>
              </a:defRPr>
            </a:lvl1pPr>
          </a:lstStyle>
          <a:p>
            <a:pPr lvl="0">
              <a:defRPr sz="1800"/>
            </a:pPr>
            <a:r>
              <a:rPr sz="1200"/>
              <a:t>The system identifies Katy Perry as an expert in the topics of music, entertainment, art and celebrity.</a:t>
            </a:r>
          </a:p>
        </p:txBody>
      </p:sp>
    </p:spTree>
    <p:extLst>
      <p:ext uri="{BB962C8B-B14F-4D97-AF65-F5344CB8AC3E}">
        <p14:creationId xmlns:p14="http://schemas.microsoft.com/office/powerpoint/2010/main" val="216479183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x">
  <p:cSld name="Title Slide">
    <p:spTree>
      <p:nvGrpSpPr>
        <p:cNvPr id="1" name=""/>
        <p:cNvGrpSpPr/>
        <p:nvPr/>
      </p:nvGrpSpPr>
      <p:grpSpPr>
        <a:xfrm>
          <a:off x="0" y="0"/>
          <a:ext cx="0" cy="0"/>
          <a:chOff x="0" y="0"/>
          <a:chExt cx="0" cy="0"/>
        </a:xfrm>
      </p:grpSpPr>
      <p:pic>
        <p:nvPicPr>
          <p:cNvPr id="8" name="image3.png" descr="HD-PanelTitle-GrommetsCombined.png"/>
          <p:cNvPicPr/>
          <p:nvPr/>
        </p:nvPicPr>
        <p:blipFill>
          <a:blip r:embed="rId2">
            <a:extLst/>
          </a:blip>
          <a:stretch>
            <a:fillRect/>
          </a:stretch>
        </p:blipFill>
        <p:spPr>
          <a:xfrm>
            <a:off x="0" y="0"/>
            <a:ext cx="12188825" cy="6856215"/>
          </a:xfrm>
          <a:prstGeom prst="rect">
            <a:avLst/>
          </a:prstGeom>
          <a:ln w="12700">
            <a:miter lim="400000"/>
          </a:ln>
        </p:spPr>
      </p:pic>
      <p:sp>
        <p:nvSpPr>
          <p:cNvPr id="9" name="Shape 9"/>
          <p:cNvSpPr>
            <a:spLocks noGrp="1"/>
          </p:cNvSpPr>
          <p:nvPr>
            <p:ph type="title"/>
          </p:nvPr>
        </p:nvSpPr>
        <p:spPr>
          <a:xfrm>
            <a:off x="2692398" y="0"/>
            <a:ext cx="6815671" cy="3386665"/>
          </a:xfrm>
          <a:prstGeom prst="rect">
            <a:avLst/>
          </a:prstGeom>
        </p:spPr>
        <p:txBody>
          <a:bodyPr anchor="b">
            <a:noAutofit/>
          </a:bodyPr>
          <a:lstStyle>
            <a:lvl1pPr>
              <a:defRPr sz="5400"/>
            </a:lvl1pPr>
          </a:lstStyle>
          <a:p>
            <a:pPr lvl="0">
              <a:defRPr sz="1800">
                <a:solidFill>
                  <a:srgbClr val="000000"/>
                </a:solidFill>
              </a:defRPr>
            </a:pPr>
            <a:r>
              <a:rPr sz="5400">
                <a:solidFill>
                  <a:srgbClr val="262626"/>
                </a:solidFill>
              </a:rPr>
              <a:t>Title Text</a:t>
            </a:r>
          </a:p>
        </p:txBody>
      </p:sp>
      <p:sp>
        <p:nvSpPr>
          <p:cNvPr id="10" name="Shape 10"/>
          <p:cNvSpPr>
            <a:spLocks noGrp="1"/>
          </p:cNvSpPr>
          <p:nvPr>
            <p:ph type="body" idx="1"/>
          </p:nvPr>
        </p:nvSpPr>
        <p:spPr>
          <a:xfrm>
            <a:off x="2692398" y="3657596"/>
            <a:ext cx="6815671" cy="3200404"/>
          </a:xfrm>
          <a:prstGeom prst="rect">
            <a:avLst/>
          </a:prstGeom>
        </p:spPr>
        <p:txBody>
          <a:bodyPr/>
          <a:lstStyle>
            <a:lvl1pPr marL="0" indent="0" algn="ctr">
              <a:buClrTx/>
              <a:buSzTx/>
              <a:buFontTx/>
              <a:buNone/>
              <a:defRPr sz="2100">
                <a:solidFill>
                  <a:srgbClr val="000000"/>
                </a:solidFill>
              </a:defRPr>
            </a:lvl1pPr>
            <a:lvl2pPr marL="757237" indent="-300037" algn="ctr">
              <a:buClrTx/>
              <a:buFontTx/>
              <a:defRPr sz="2100">
                <a:solidFill>
                  <a:srgbClr val="000000"/>
                </a:solidFill>
              </a:defRPr>
            </a:lvl2pPr>
            <a:lvl3pPr marL="1247775" indent="-333375" algn="ctr">
              <a:buClrTx/>
              <a:buFontTx/>
              <a:defRPr sz="2100">
                <a:solidFill>
                  <a:srgbClr val="000000"/>
                </a:solidFill>
              </a:defRPr>
            </a:lvl3pPr>
            <a:lvl4pPr marL="1596628" indent="-225028" algn="ctr">
              <a:buClrTx/>
              <a:buFontTx/>
              <a:defRPr sz="2100">
                <a:solidFill>
                  <a:srgbClr val="000000"/>
                </a:solidFill>
              </a:defRPr>
            </a:lvl4pPr>
            <a:lvl5pPr marL="2085974" indent="-257174" algn="ctr">
              <a:buClrTx/>
              <a:buFontTx/>
              <a:defRPr sz="2100">
                <a:solidFill>
                  <a:srgbClr val="000000"/>
                </a:solidFill>
              </a:defRPr>
            </a:lvl5pPr>
          </a:lstStyle>
          <a:p>
            <a:pPr lvl="0">
              <a:defRPr sz="1800"/>
            </a:pPr>
            <a:r>
              <a:rPr sz="2100"/>
              <a:t>Body Level One</a:t>
            </a:r>
          </a:p>
          <a:p>
            <a:pPr lvl="1">
              <a:defRPr sz="1800"/>
            </a:pPr>
            <a:r>
              <a:rPr sz="2100"/>
              <a:t>Body Level Two</a:t>
            </a:r>
          </a:p>
          <a:p>
            <a:pPr lvl="2">
              <a:defRPr sz="1800"/>
            </a:pPr>
            <a:r>
              <a:rPr sz="2100"/>
              <a:t>Body Level Three</a:t>
            </a:r>
          </a:p>
          <a:p>
            <a:pPr lvl="3">
              <a:defRPr sz="1800"/>
            </a:pPr>
            <a:r>
              <a:rPr sz="2100"/>
              <a:t>Body Level Four</a:t>
            </a:r>
          </a:p>
          <a:p>
            <a:pPr lvl="4">
              <a:defRPr sz="1800"/>
            </a:pPr>
            <a:r>
              <a:rPr sz="2100"/>
              <a:t>Body Level Five</a:t>
            </a:r>
          </a:p>
        </p:txBody>
      </p:sp>
      <p:sp>
        <p:nvSpPr>
          <p:cNvPr id="11" name="Shape 11"/>
          <p:cNvSpPr>
            <a:spLocks noGrp="1"/>
          </p:cNvSpPr>
          <p:nvPr>
            <p:ph type="sldNum" sz="quarter" idx="2"/>
          </p:nvPr>
        </p:nvSpPr>
        <p:spPr>
          <a:xfrm>
            <a:off x="8956899" y="5061792"/>
            <a:ext cx="551169" cy="231139"/>
          </a:xfrm>
          <a:prstGeom prst="rect">
            <a:avLst/>
          </a:prstGeom>
        </p:spPr>
        <p:txBody>
          <a:bodyPr/>
          <a:lstStyle/>
          <a:p>
            <a:pPr lvl="0"/>
            <a:fld id="{86CB4B4D-7CA3-9044-876B-883B54F8677D}" type="slidenum">
              <a:t>‹#›</a:t>
            </a:fld>
            <a:endParaRPr/>
          </a:p>
        </p:txBody>
      </p:sp>
      <p:sp>
        <p:nvSpPr>
          <p:cNvPr id="12" name="Shape 12"/>
          <p:cNvSpPr/>
          <p:nvPr/>
        </p:nvSpPr>
        <p:spPr>
          <a:xfrm>
            <a:off x="2692399" y="3522131"/>
            <a:ext cx="6815667" cy="1"/>
          </a:xfrm>
          <a:prstGeom prst="line">
            <a:avLst/>
          </a:prstGeom>
          <a:ln w="15875">
            <a:solidFill>
              <a:srgbClr val="EE81BD"/>
            </a:solidFill>
          </a:ln>
        </p:spPr>
        <p:txBody>
          <a:bodyPr lIns="0" tIns="0" rIns="0" bIns="0"/>
          <a:lstStyle/>
          <a:p>
            <a:pPr lvl="0">
              <a:defRPr sz="1200"/>
            </a:pPr>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tx">
  <p:cSld name="Panoramic Picture with Caption">
    <p:spTree>
      <p:nvGrpSpPr>
        <p:cNvPr id="1" name=""/>
        <p:cNvGrpSpPr/>
        <p:nvPr/>
      </p:nvGrpSpPr>
      <p:grpSpPr>
        <a:xfrm>
          <a:off x="0" y="0"/>
          <a:ext cx="0" cy="0"/>
          <a:chOff x="0" y="0"/>
          <a:chExt cx="0" cy="0"/>
        </a:xfrm>
      </p:grpSpPr>
      <p:pic>
        <p:nvPicPr>
          <p:cNvPr id="58" name="image2.png" descr="HD-PanelContent-GrommetsCombined.png"/>
          <p:cNvPicPr/>
          <p:nvPr/>
        </p:nvPicPr>
        <p:blipFill>
          <a:blip r:embed="rId2">
            <a:extLst/>
          </a:blip>
          <a:stretch>
            <a:fillRect/>
          </a:stretch>
        </p:blipFill>
        <p:spPr>
          <a:xfrm>
            <a:off x="0" y="0"/>
            <a:ext cx="12188825" cy="6856215"/>
          </a:xfrm>
          <a:prstGeom prst="rect">
            <a:avLst/>
          </a:prstGeom>
          <a:ln w="12700">
            <a:miter lim="400000"/>
          </a:ln>
        </p:spPr>
      </p:pic>
      <p:sp>
        <p:nvSpPr>
          <p:cNvPr id="59" name="Shape 59"/>
          <p:cNvSpPr>
            <a:spLocks noGrp="1"/>
          </p:cNvSpPr>
          <p:nvPr>
            <p:ph type="title"/>
          </p:nvPr>
        </p:nvSpPr>
        <p:spPr>
          <a:xfrm>
            <a:off x="1295400" y="4815413"/>
            <a:ext cx="9609668" cy="566740"/>
          </a:xfrm>
          <a:prstGeom prst="rect">
            <a:avLst/>
          </a:prstGeom>
        </p:spPr>
        <p:txBody>
          <a:bodyPr anchor="b"/>
          <a:lstStyle>
            <a:lvl1pPr>
              <a:defRPr sz="2400"/>
            </a:lvl1pPr>
          </a:lstStyle>
          <a:p>
            <a:pPr lvl="0">
              <a:defRPr sz="1800">
                <a:solidFill>
                  <a:srgbClr val="000000"/>
                </a:solidFill>
              </a:defRPr>
            </a:pPr>
            <a:r>
              <a:rPr sz="2400">
                <a:solidFill>
                  <a:srgbClr val="262626"/>
                </a:solidFill>
              </a:rPr>
              <a:t>Title Text</a:t>
            </a:r>
          </a:p>
        </p:txBody>
      </p:sp>
      <p:sp>
        <p:nvSpPr>
          <p:cNvPr id="60" name="Shape 60"/>
          <p:cNvSpPr>
            <a:spLocks noGrp="1"/>
          </p:cNvSpPr>
          <p:nvPr>
            <p:ph type="body" idx="1"/>
          </p:nvPr>
        </p:nvSpPr>
        <p:spPr>
          <a:xfrm>
            <a:off x="1295400" y="5382152"/>
            <a:ext cx="9609668" cy="493714"/>
          </a:xfrm>
          <a:prstGeom prst="rect">
            <a:avLst/>
          </a:prstGeom>
        </p:spPr>
        <p:txBody>
          <a:bodyPr/>
          <a:lstStyle>
            <a:lvl1pPr marL="0" indent="0" algn="ctr">
              <a:buClrTx/>
              <a:buSzTx/>
              <a:buFontTx/>
              <a:buNone/>
              <a:defRPr sz="1400"/>
            </a:lvl1pPr>
            <a:lvl2pPr marL="657225" indent="-200025" algn="ctr">
              <a:buClrTx/>
              <a:buFontTx/>
              <a:defRPr sz="1400"/>
            </a:lvl2pPr>
            <a:lvl3pPr marL="1136650" indent="-222250" algn="ctr">
              <a:buClrTx/>
              <a:buFontTx/>
              <a:defRPr sz="1400"/>
            </a:lvl3pPr>
            <a:lvl4pPr marL="1521618" indent="-150018" algn="ctr">
              <a:buClrTx/>
              <a:buFontTx/>
              <a:defRPr sz="1400"/>
            </a:lvl4pPr>
            <a:lvl5pPr marL="2000249" indent="-171449" algn="ctr">
              <a:buClrTx/>
              <a:buFontTx/>
              <a:defRPr sz="1400"/>
            </a:lvl5pPr>
          </a:lstStyle>
          <a:p>
            <a:pPr lvl="0">
              <a:defRPr sz="1800">
                <a:solidFill>
                  <a:srgbClr val="000000"/>
                </a:solidFill>
              </a:defRPr>
            </a:pPr>
            <a:r>
              <a:rPr sz="1400">
                <a:solidFill>
                  <a:srgbClr val="262626"/>
                </a:solidFill>
              </a:rPr>
              <a:t>Body Level One</a:t>
            </a:r>
          </a:p>
          <a:p>
            <a:pPr lvl="1">
              <a:defRPr sz="1800">
                <a:solidFill>
                  <a:srgbClr val="000000"/>
                </a:solidFill>
              </a:defRPr>
            </a:pPr>
            <a:r>
              <a:rPr sz="1400">
                <a:solidFill>
                  <a:srgbClr val="262626"/>
                </a:solidFill>
              </a:rPr>
              <a:t>Body Level Two</a:t>
            </a:r>
          </a:p>
          <a:p>
            <a:pPr lvl="2">
              <a:defRPr sz="1800">
                <a:solidFill>
                  <a:srgbClr val="000000"/>
                </a:solidFill>
              </a:defRPr>
            </a:pPr>
            <a:r>
              <a:rPr sz="1400">
                <a:solidFill>
                  <a:srgbClr val="262626"/>
                </a:solidFill>
              </a:rPr>
              <a:t>Body Level Three</a:t>
            </a:r>
          </a:p>
          <a:p>
            <a:pPr lvl="3">
              <a:defRPr sz="1800">
                <a:solidFill>
                  <a:srgbClr val="000000"/>
                </a:solidFill>
              </a:defRPr>
            </a:pPr>
            <a:r>
              <a:rPr sz="1400">
                <a:solidFill>
                  <a:srgbClr val="262626"/>
                </a:solidFill>
              </a:rPr>
              <a:t>Body Level Four</a:t>
            </a:r>
          </a:p>
          <a:p>
            <a:pPr lvl="4">
              <a:defRPr sz="1800">
                <a:solidFill>
                  <a:srgbClr val="000000"/>
                </a:solidFill>
              </a:defRPr>
            </a:pPr>
            <a:r>
              <a:rPr sz="1400">
                <a:solidFill>
                  <a:srgbClr val="262626"/>
                </a:solidFill>
              </a:rPr>
              <a:t>Body Level Five</a:t>
            </a:r>
          </a:p>
        </p:txBody>
      </p:sp>
      <p:sp>
        <p:nvSpPr>
          <p:cNvPr id="61" name="Shape 61"/>
          <p:cNvSpPr>
            <a:spLocks noGrp="1"/>
          </p:cNvSpPr>
          <p:nvPr>
            <p:ph type="sldNum" sz="quarter" idx="2"/>
          </p:nvPr>
        </p:nvSpPr>
        <p:spPr>
          <a:prstGeom prst="rect">
            <a:avLst/>
          </a:prstGeom>
        </p:spPr>
        <p:txBody>
          <a:bodyPr/>
          <a:lstStyle/>
          <a:p>
            <a:pPr lvl="0"/>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cSld name="Title and Caption">
    <p:spTree>
      <p:nvGrpSpPr>
        <p:cNvPr id="1" name=""/>
        <p:cNvGrpSpPr/>
        <p:nvPr/>
      </p:nvGrpSpPr>
      <p:grpSpPr>
        <a:xfrm>
          <a:off x="0" y="0"/>
          <a:ext cx="0" cy="0"/>
          <a:chOff x="0" y="0"/>
          <a:chExt cx="0" cy="0"/>
        </a:xfrm>
      </p:grpSpPr>
      <p:pic>
        <p:nvPicPr>
          <p:cNvPr id="63" name="image2.png" descr="HD-PanelContent-GrommetsCombined.png"/>
          <p:cNvPicPr/>
          <p:nvPr/>
        </p:nvPicPr>
        <p:blipFill>
          <a:blip r:embed="rId2">
            <a:extLst/>
          </a:blip>
          <a:stretch>
            <a:fillRect/>
          </a:stretch>
        </p:blipFill>
        <p:spPr>
          <a:xfrm>
            <a:off x="0" y="0"/>
            <a:ext cx="12188825" cy="6856215"/>
          </a:xfrm>
          <a:prstGeom prst="rect">
            <a:avLst/>
          </a:prstGeom>
          <a:ln w="12700">
            <a:miter lim="400000"/>
          </a:ln>
        </p:spPr>
      </p:pic>
      <p:sp>
        <p:nvSpPr>
          <p:cNvPr id="64" name="Shape 64"/>
          <p:cNvSpPr>
            <a:spLocks noGrp="1"/>
          </p:cNvSpPr>
          <p:nvPr>
            <p:ph type="title"/>
          </p:nvPr>
        </p:nvSpPr>
        <p:spPr>
          <a:xfrm>
            <a:off x="1303867" y="778932"/>
            <a:ext cx="9592734" cy="3361269"/>
          </a:xfrm>
          <a:prstGeom prst="rect">
            <a:avLst/>
          </a:prstGeom>
        </p:spPr>
        <p:txBody>
          <a:bodyPr/>
          <a:lstStyle>
            <a:lvl1pPr>
              <a:defRPr sz="3200"/>
            </a:lvl1pPr>
          </a:lstStyle>
          <a:p>
            <a:pPr lvl="0">
              <a:defRPr sz="1800">
                <a:solidFill>
                  <a:srgbClr val="000000"/>
                </a:solidFill>
              </a:defRPr>
            </a:pPr>
            <a:r>
              <a:rPr sz="3200">
                <a:solidFill>
                  <a:srgbClr val="262626"/>
                </a:solidFill>
              </a:rPr>
              <a:t>Title Text</a:t>
            </a:r>
          </a:p>
        </p:txBody>
      </p:sp>
      <p:sp>
        <p:nvSpPr>
          <p:cNvPr id="65" name="Shape 65"/>
          <p:cNvSpPr>
            <a:spLocks noGrp="1"/>
          </p:cNvSpPr>
          <p:nvPr>
            <p:ph type="body" idx="1"/>
          </p:nvPr>
        </p:nvSpPr>
        <p:spPr>
          <a:xfrm>
            <a:off x="1303867" y="4140198"/>
            <a:ext cx="9592734" cy="1938868"/>
          </a:xfrm>
          <a:prstGeom prst="rect">
            <a:avLst/>
          </a:prstGeom>
        </p:spPr>
        <p:txBody>
          <a:bodyPr anchor="ctr"/>
          <a:lstStyle>
            <a:lvl1pPr marL="0" indent="0" algn="ctr">
              <a:buClrTx/>
              <a:buSzTx/>
              <a:buFontTx/>
              <a:buNone/>
              <a:defRPr sz="2000">
                <a:solidFill>
                  <a:srgbClr val="000000"/>
                </a:solidFill>
              </a:defRPr>
            </a:lvl1pPr>
            <a:lvl2pPr marL="742950" indent="-285750" algn="ctr">
              <a:buClrTx/>
              <a:buFontTx/>
              <a:defRPr sz="2000">
                <a:solidFill>
                  <a:srgbClr val="000000"/>
                </a:solidFill>
              </a:defRPr>
            </a:lvl2pPr>
            <a:lvl3pPr marL="1231900" indent="-317500" algn="ctr">
              <a:buClrTx/>
              <a:buFontTx/>
              <a:defRPr sz="2000">
                <a:solidFill>
                  <a:srgbClr val="000000"/>
                </a:solidFill>
              </a:defRPr>
            </a:lvl3pPr>
            <a:lvl4pPr marL="1585912" indent="-214312" algn="ctr">
              <a:buClrTx/>
              <a:buFontTx/>
              <a:defRPr sz="2000">
                <a:solidFill>
                  <a:srgbClr val="000000"/>
                </a:solidFill>
              </a:defRPr>
            </a:lvl4pPr>
            <a:lvl5pPr marL="2073728" indent="-244928" algn="ctr">
              <a:buClrTx/>
              <a:buFontTx/>
              <a:defRPr sz="2000">
                <a:solidFill>
                  <a:srgbClr val="000000"/>
                </a:solidFill>
              </a:defRPr>
            </a:lvl5pPr>
          </a:lstStyle>
          <a:p>
            <a:pPr lvl="0">
              <a:defRPr sz="1800"/>
            </a:pPr>
            <a:r>
              <a:rPr sz="2000"/>
              <a:t>Body Level One</a:t>
            </a:r>
          </a:p>
          <a:p>
            <a:pPr lvl="1">
              <a:defRPr sz="1800"/>
            </a:pPr>
            <a:r>
              <a:rPr sz="2000"/>
              <a:t>Body Level Two</a:t>
            </a:r>
          </a:p>
          <a:p>
            <a:pPr lvl="2">
              <a:defRPr sz="1800"/>
            </a:pPr>
            <a:r>
              <a:rPr sz="2000"/>
              <a:t>Body Level Three</a:t>
            </a:r>
          </a:p>
          <a:p>
            <a:pPr lvl="3">
              <a:defRPr sz="1800"/>
            </a:pPr>
            <a:r>
              <a:rPr sz="2000"/>
              <a:t>Body Level Four</a:t>
            </a:r>
          </a:p>
          <a:p>
            <a:pPr lvl="4">
              <a:defRPr sz="1800"/>
            </a:pPr>
            <a:r>
              <a:rPr sz="2000"/>
              <a:t>Body Level Five</a:t>
            </a:r>
          </a:p>
        </p:txBody>
      </p:sp>
      <p:sp>
        <p:nvSpPr>
          <p:cNvPr id="66" name="Shape 66"/>
          <p:cNvSpPr>
            <a:spLocks noGrp="1"/>
          </p:cNvSpPr>
          <p:nvPr>
            <p:ph type="sldNum" sz="quarter" idx="2"/>
          </p:nvPr>
        </p:nvSpPr>
        <p:spPr>
          <a:prstGeom prst="rect">
            <a:avLst/>
          </a:prstGeom>
        </p:spPr>
        <p:txBody>
          <a:bodyPr/>
          <a:lstStyle/>
          <a:p>
            <a:pPr lvl="0"/>
            <a:fld id="{86CB4B4D-7CA3-9044-876B-883B54F8677D}" type="slidenum">
              <a:t>‹#›</a:t>
            </a:fld>
            <a:endParaRPr/>
          </a:p>
        </p:txBody>
      </p:sp>
      <p:sp>
        <p:nvSpPr>
          <p:cNvPr id="67" name="Shape 67"/>
          <p:cNvSpPr/>
          <p:nvPr/>
        </p:nvSpPr>
        <p:spPr>
          <a:xfrm>
            <a:off x="1396169" y="4140198"/>
            <a:ext cx="9407299" cy="1"/>
          </a:xfrm>
          <a:prstGeom prst="line">
            <a:avLst/>
          </a:prstGeom>
          <a:ln w="15875">
            <a:solidFill>
              <a:srgbClr val="EE81BD"/>
            </a:solidFill>
          </a:ln>
        </p:spPr>
        <p:txBody>
          <a:bodyPr lIns="0" tIns="0" rIns="0" bIns="0"/>
          <a:lstStyle/>
          <a:p>
            <a:pPr lvl="0">
              <a:defRPr sz="1200"/>
            </a:pPr>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
  <p:cSld name="Quote with Caption">
    <p:spTree>
      <p:nvGrpSpPr>
        <p:cNvPr id="1" name=""/>
        <p:cNvGrpSpPr/>
        <p:nvPr/>
      </p:nvGrpSpPr>
      <p:grpSpPr>
        <a:xfrm>
          <a:off x="0" y="0"/>
          <a:ext cx="0" cy="0"/>
          <a:chOff x="0" y="0"/>
          <a:chExt cx="0" cy="0"/>
        </a:xfrm>
      </p:grpSpPr>
      <p:pic>
        <p:nvPicPr>
          <p:cNvPr id="69" name="image2.png" descr="HD-PanelContent-GrommetsCombined.png"/>
          <p:cNvPicPr/>
          <p:nvPr/>
        </p:nvPicPr>
        <p:blipFill>
          <a:blip r:embed="rId2">
            <a:extLst/>
          </a:blip>
          <a:stretch>
            <a:fillRect/>
          </a:stretch>
        </p:blipFill>
        <p:spPr>
          <a:xfrm>
            <a:off x="0" y="0"/>
            <a:ext cx="12188825" cy="6856215"/>
          </a:xfrm>
          <a:prstGeom prst="rect">
            <a:avLst/>
          </a:prstGeom>
          <a:ln w="12700">
            <a:miter lim="400000"/>
          </a:ln>
        </p:spPr>
      </p:pic>
      <p:sp>
        <p:nvSpPr>
          <p:cNvPr id="70" name="Shape 70"/>
          <p:cNvSpPr>
            <a:spLocks noGrp="1"/>
          </p:cNvSpPr>
          <p:nvPr>
            <p:ph type="title"/>
          </p:nvPr>
        </p:nvSpPr>
        <p:spPr>
          <a:xfrm>
            <a:off x="1446212" y="982132"/>
            <a:ext cx="9296400" cy="2370670"/>
          </a:xfrm>
          <a:prstGeom prst="rect">
            <a:avLst/>
          </a:prstGeom>
        </p:spPr>
        <p:txBody>
          <a:bodyPr/>
          <a:lstStyle>
            <a:lvl1pPr>
              <a:defRPr sz="3200">
                <a:solidFill>
                  <a:srgbClr val="000000"/>
                </a:solidFill>
              </a:defRPr>
            </a:lvl1pPr>
          </a:lstStyle>
          <a:p>
            <a:pPr lvl="0">
              <a:defRPr sz="1800"/>
            </a:pPr>
            <a:r>
              <a:rPr sz="3200"/>
              <a:t>Title Text</a:t>
            </a:r>
          </a:p>
        </p:txBody>
      </p:sp>
      <p:sp>
        <p:nvSpPr>
          <p:cNvPr id="71" name="Shape 71"/>
          <p:cNvSpPr>
            <a:spLocks noGrp="1"/>
          </p:cNvSpPr>
          <p:nvPr>
            <p:ph type="body" idx="1"/>
          </p:nvPr>
        </p:nvSpPr>
        <p:spPr>
          <a:xfrm>
            <a:off x="1674810" y="3352800"/>
            <a:ext cx="8839205" cy="584200"/>
          </a:xfrm>
          <a:prstGeom prst="rect">
            <a:avLst/>
          </a:prstGeom>
        </p:spPr>
        <p:txBody>
          <a:bodyPr anchor="ctr"/>
          <a:lstStyle>
            <a:lvl1pPr marL="0" indent="0" algn="r">
              <a:buClrTx/>
              <a:buSzTx/>
              <a:buFontTx/>
              <a:buNone/>
              <a:defRPr sz="2000"/>
            </a:lvl1pPr>
            <a:lvl2pPr marL="742950" indent="-285750" algn="r">
              <a:buClrTx/>
              <a:buFontTx/>
              <a:defRPr sz="2000"/>
            </a:lvl2pPr>
            <a:lvl3pPr marL="1231900" indent="-317500" algn="r">
              <a:buClrTx/>
              <a:buFontTx/>
              <a:defRPr sz="2000"/>
            </a:lvl3pPr>
            <a:lvl4pPr marL="1585912" indent="-214312" algn="r">
              <a:buClrTx/>
              <a:buFontTx/>
              <a:defRPr sz="2000"/>
            </a:lvl4pPr>
            <a:lvl5pPr marL="2073728" indent="-244928" algn="r">
              <a:buClrTx/>
              <a:buFontTx/>
              <a:defRPr sz="2000"/>
            </a:lvl5pPr>
          </a:lstStyle>
          <a:p>
            <a:pPr lvl="0">
              <a:defRPr sz="1800">
                <a:solidFill>
                  <a:srgbClr val="000000"/>
                </a:solidFill>
              </a:defRPr>
            </a:pPr>
            <a:r>
              <a:rPr sz="2000">
                <a:solidFill>
                  <a:srgbClr val="262626"/>
                </a:solidFill>
              </a:rPr>
              <a:t>Body Level One</a:t>
            </a:r>
          </a:p>
          <a:p>
            <a:pPr lvl="1">
              <a:defRPr sz="1800">
                <a:solidFill>
                  <a:srgbClr val="000000"/>
                </a:solidFill>
              </a:defRPr>
            </a:pPr>
            <a:r>
              <a:rPr sz="2000">
                <a:solidFill>
                  <a:srgbClr val="262626"/>
                </a:solidFill>
              </a:rPr>
              <a:t>Body Level Two</a:t>
            </a:r>
          </a:p>
          <a:p>
            <a:pPr lvl="2">
              <a:defRPr sz="1800">
                <a:solidFill>
                  <a:srgbClr val="000000"/>
                </a:solidFill>
              </a:defRPr>
            </a:pPr>
            <a:r>
              <a:rPr sz="2000">
                <a:solidFill>
                  <a:srgbClr val="262626"/>
                </a:solidFill>
              </a:rPr>
              <a:t>Body Level Three</a:t>
            </a:r>
          </a:p>
          <a:p>
            <a:pPr lvl="3">
              <a:defRPr sz="1800">
                <a:solidFill>
                  <a:srgbClr val="000000"/>
                </a:solidFill>
              </a:defRPr>
            </a:pPr>
            <a:r>
              <a:rPr sz="2000">
                <a:solidFill>
                  <a:srgbClr val="262626"/>
                </a:solidFill>
              </a:rPr>
              <a:t>Body Level Four</a:t>
            </a:r>
          </a:p>
          <a:p>
            <a:pPr lvl="4">
              <a:defRPr sz="1800">
                <a:solidFill>
                  <a:srgbClr val="000000"/>
                </a:solidFill>
              </a:defRPr>
            </a:pPr>
            <a:r>
              <a:rPr sz="2000">
                <a:solidFill>
                  <a:srgbClr val="262626"/>
                </a:solidFill>
              </a:rPr>
              <a:t>Body Level Five</a:t>
            </a:r>
          </a:p>
        </p:txBody>
      </p:sp>
      <p:sp>
        <p:nvSpPr>
          <p:cNvPr id="72" name="Shape 72"/>
          <p:cNvSpPr>
            <a:spLocks noGrp="1"/>
          </p:cNvSpPr>
          <p:nvPr>
            <p:ph type="sldNum" sz="quarter" idx="2"/>
          </p:nvPr>
        </p:nvSpPr>
        <p:spPr>
          <a:prstGeom prst="rect">
            <a:avLst/>
          </a:prstGeom>
        </p:spPr>
        <p:txBody>
          <a:bodyPr/>
          <a:lstStyle/>
          <a:p>
            <a:pPr lvl="0"/>
            <a:fld id="{86CB4B4D-7CA3-9044-876B-883B54F8677D}" type="slidenum">
              <a:t>‹#›</a:t>
            </a:fld>
            <a:endParaRPr/>
          </a:p>
        </p:txBody>
      </p:sp>
      <p:sp>
        <p:nvSpPr>
          <p:cNvPr id="73" name="Shape 73"/>
          <p:cNvSpPr/>
          <p:nvPr/>
        </p:nvSpPr>
        <p:spPr>
          <a:xfrm>
            <a:off x="862012" y="588149"/>
            <a:ext cx="609602" cy="11684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lvl1pPr>
              <a:defRPr sz="8000">
                <a:latin typeface="Gill Sans MT"/>
                <a:ea typeface="Gill Sans MT"/>
                <a:cs typeface="Gill Sans MT"/>
                <a:sym typeface="Gill Sans MT"/>
              </a:defRPr>
            </a:lvl1pPr>
          </a:lstStyle>
          <a:p>
            <a:pPr lvl="0">
              <a:defRPr sz="1800"/>
            </a:pPr>
            <a:r>
              <a:rPr sz="8000"/>
              <a:t>“</a:t>
            </a:r>
          </a:p>
        </p:txBody>
      </p:sp>
      <p:sp>
        <p:nvSpPr>
          <p:cNvPr id="74" name="Shape 74"/>
          <p:cNvSpPr/>
          <p:nvPr/>
        </p:nvSpPr>
        <p:spPr>
          <a:xfrm>
            <a:off x="10600266" y="2536058"/>
            <a:ext cx="609602" cy="11684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lvl1pPr algn="r">
              <a:defRPr sz="8000">
                <a:latin typeface="Gill Sans MT"/>
                <a:ea typeface="Gill Sans MT"/>
                <a:cs typeface="Gill Sans MT"/>
                <a:sym typeface="Gill Sans MT"/>
              </a:defRPr>
            </a:lvl1pPr>
          </a:lstStyle>
          <a:p>
            <a:pPr lvl="0">
              <a:defRPr sz="1800"/>
            </a:pPr>
            <a:r>
              <a:rPr sz="8000"/>
              <a:t>”</a:t>
            </a:r>
          </a:p>
        </p:txBody>
      </p:sp>
      <p:sp>
        <p:nvSpPr>
          <p:cNvPr id="75" name="Shape 75"/>
          <p:cNvSpPr/>
          <p:nvPr/>
        </p:nvSpPr>
        <p:spPr>
          <a:xfrm>
            <a:off x="1396169" y="4140198"/>
            <a:ext cx="9407299" cy="1"/>
          </a:xfrm>
          <a:prstGeom prst="line">
            <a:avLst/>
          </a:prstGeom>
          <a:ln w="15875">
            <a:solidFill>
              <a:srgbClr val="EE81BD"/>
            </a:solidFill>
          </a:ln>
        </p:spPr>
        <p:txBody>
          <a:bodyPr lIns="0" tIns="0" rIns="0" bIns="0"/>
          <a:lstStyle/>
          <a:p>
            <a:pPr lvl="0">
              <a:defRPr sz="1200"/>
            </a:pPr>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
  <p:cSld name="Name Card">
    <p:spTree>
      <p:nvGrpSpPr>
        <p:cNvPr id="1" name=""/>
        <p:cNvGrpSpPr/>
        <p:nvPr/>
      </p:nvGrpSpPr>
      <p:grpSpPr>
        <a:xfrm>
          <a:off x="0" y="0"/>
          <a:ext cx="0" cy="0"/>
          <a:chOff x="0" y="0"/>
          <a:chExt cx="0" cy="0"/>
        </a:xfrm>
      </p:grpSpPr>
      <p:pic>
        <p:nvPicPr>
          <p:cNvPr id="77" name="image2.png" descr="HD-PanelContent-GrommetsCombined.png"/>
          <p:cNvPicPr/>
          <p:nvPr/>
        </p:nvPicPr>
        <p:blipFill>
          <a:blip r:embed="rId2">
            <a:extLst/>
          </a:blip>
          <a:stretch>
            <a:fillRect/>
          </a:stretch>
        </p:blipFill>
        <p:spPr>
          <a:xfrm>
            <a:off x="0" y="0"/>
            <a:ext cx="12188825" cy="6856215"/>
          </a:xfrm>
          <a:prstGeom prst="rect">
            <a:avLst/>
          </a:prstGeom>
          <a:ln w="12700">
            <a:miter lim="400000"/>
          </a:ln>
        </p:spPr>
      </p:pic>
      <p:sp>
        <p:nvSpPr>
          <p:cNvPr id="78" name="Shape 78"/>
          <p:cNvSpPr>
            <a:spLocks noGrp="1"/>
          </p:cNvSpPr>
          <p:nvPr>
            <p:ph type="title"/>
          </p:nvPr>
        </p:nvSpPr>
        <p:spPr>
          <a:xfrm>
            <a:off x="1295402" y="3308579"/>
            <a:ext cx="9609668" cy="1468802"/>
          </a:xfrm>
          <a:prstGeom prst="rect">
            <a:avLst/>
          </a:prstGeom>
        </p:spPr>
        <p:txBody>
          <a:bodyPr anchor="b"/>
          <a:lstStyle>
            <a:lvl1pPr algn="l">
              <a:defRPr sz="3200"/>
            </a:lvl1pPr>
          </a:lstStyle>
          <a:p>
            <a:pPr lvl="0">
              <a:defRPr sz="1800">
                <a:solidFill>
                  <a:srgbClr val="000000"/>
                </a:solidFill>
              </a:defRPr>
            </a:pPr>
            <a:r>
              <a:rPr sz="3200">
                <a:solidFill>
                  <a:srgbClr val="262626"/>
                </a:solidFill>
              </a:rPr>
              <a:t>Title Text</a:t>
            </a:r>
          </a:p>
        </p:txBody>
      </p:sp>
      <p:sp>
        <p:nvSpPr>
          <p:cNvPr id="79" name="Shape 79"/>
          <p:cNvSpPr>
            <a:spLocks noGrp="1"/>
          </p:cNvSpPr>
          <p:nvPr>
            <p:ph type="body" idx="1"/>
          </p:nvPr>
        </p:nvSpPr>
        <p:spPr>
          <a:xfrm>
            <a:off x="1295400" y="4777380"/>
            <a:ext cx="9609670" cy="860402"/>
          </a:xfrm>
          <a:prstGeom prst="rect">
            <a:avLst/>
          </a:prstGeom>
        </p:spPr>
        <p:txBody>
          <a:bodyPr/>
          <a:lstStyle>
            <a:lvl1pPr marL="0" indent="0">
              <a:buClrTx/>
              <a:buSzTx/>
              <a:buFontTx/>
              <a:buNone/>
              <a:defRPr sz="2000">
                <a:solidFill>
                  <a:srgbClr val="000000"/>
                </a:solidFill>
              </a:defRPr>
            </a:lvl1pPr>
            <a:lvl2pPr marL="742950" indent="-285750">
              <a:buClrTx/>
              <a:buFontTx/>
              <a:defRPr sz="2000">
                <a:solidFill>
                  <a:srgbClr val="000000"/>
                </a:solidFill>
              </a:defRPr>
            </a:lvl2pPr>
            <a:lvl3pPr marL="1231900" indent="-317500">
              <a:buClrTx/>
              <a:buFontTx/>
              <a:defRPr sz="2000">
                <a:solidFill>
                  <a:srgbClr val="000000"/>
                </a:solidFill>
              </a:defRPr>
            </a:lvl3pPr>
            <a:lvl4pPr marL="1585912" indent="-214312">
              <a:buClrTx/>
              <a:buFontTx/>
              <a:defRPr sz="2000">
                <a:solidFill>
                  <a:srgbClr val="000000"/>
                </a:solidFill>
              </a:defRPr>
            </a:lvl4pPr>
            <a:lvl5pPr marL="2073728" indent="-244928">
              <a:buClrTx/>
              <a:buFontTx/>
              <a:defRPr sz="2000">
                <a:solidFill>
                  <a:srgbClr val="000000"/>
                </a:solidFill>
              </a:defRPr>
            </a:lvl5pPr>
          </a:lstStyle>
          <a:p>
            <a:pPr lvl="0">
              <a:defRPr sz="1800"/>
            </a:pPr>
            <a:r>
              <a:rPr sz="2000"/>
              <a:t>Body Level One</a:t>
            </a:r>
          </a:p>
          <a:p>
            <a:pPr lvl="1">
              <a:defRPr sz="1800"/>
            </a:pPr>
            <a:r>
              <a:rPr sz="2000"/>
              <a:t>Body Level Two</a:t>
            </a:r>
          </a:p>
          <a:p>
            <a:pPr lvl="2">
              <a:defRPr sz="1800"/>
            </a:pPr>
            <a:r>
              <a:rPr sz="2000"/>
              <a:t>Body Level Three</a:t>
            </a:r>
          </a:p>
          <a:p>
            <a:pPr lvl="3">
              <a:defRPr sz="1800"/>
            </a:pPr>
            <a:r>
              <a:rPr sz="2000"/>
              <a:t>Body Level Four</a:t>
            </a:r>
          </a:p>
          <a:p>
            <a:pPr lvl="4">
              <a:defRPr sz="1800"/>
            </a:pPr>
            <a:r>
              <a:rPr sz="2000"/>
              <a:t>Body Level Five</a:t>
            </a:r>
          </a:p>
        </p:txBody>
      </p:sp>
      <p:sp>
        <p:nvSpPr>
          <p:cNvPr id="80" name="Shape 80"/>
          <p:cNvSpPr>
            <a:spLocks noGrp="1"/>
          </p:cNvSpPr>
          <p:nvPr>
            <p:ph type="sldNum" sz="quarter" idx="2"/>
          </p:nvPr>
        </p:nvSpPr>
        <p:spPr>
          <a:prstGeom prst="rect">
            <a:avLst/>
          </a:prstGeom>
        </p:spPr>
        <p:txBody>
          <a:bodyPr/>
          <a:lstStyle/>
          <a:p>
            <a:pPr lvl="0"/>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x">
  <p:cSld name="Quote Name Card">
    <p:spTree>
      <p:nvGrpSpPr>
        <p:cNvPr id="1" name=""/>
        <p:cNvGrpSpPr/>
        <p:nvPr/>
      </p:nvGrpSpPr>
      <p:grpSpPr>
        <a:xfrm>
          <a:off x="0" y="0"/>
          <a:ext cx="0" cy="0"/>
          <a:chOff x="0" y="0"/>
          <a:chExt cx="0" cy="0"/>
        </a:xfrm>
      </p:grpSpPr>
      <p:pic>
        <p:nvPicPr>
          <p:cNvPr id="82" name="image2.png" descr="HD-PanelContent-GrommetsCombined.png"/>
          <p:cNvPicPr/>
          <p:nvPr/>
        </p:nvPicPr>
        <p:blipFill>
          <a:blip r:embed="rId2">
            <a:extLst/>
          </a:blip>
          <a:stretch>
            <a:fillRect/>
          </a:stretch>
        </p:blipFill>
        <p:spPr>
          <a:xfrm>
            <a:off x="0" y="0"/>
            <a:ext cx="12188825" cy="6856215"/>
          </a:xfrm>
          <a:prstGeom prst="rect">
            <a:avLst/>
          </a:prstGeom>
          <a:ln w="12700">
            <a:miter lim="400000"/>
          </a:ln>
        </p:spPr>
      </p:pic>
      <p:sp>
        <p:nvSpPr>
          <p:cNvPr id="83" name="Shape 83"/>
          <p:cNvSpPr>
            <a:spLocks noGrp="1"/>
          </p:cNvSpPr>
          <p:nvPr>
            <p:ph type="title"/>
          </p:nvPr>
        </p:nvSpPr>
        <p:spPr>
          <a:xfrm>
            <a:off x="1446212" y="844294"/>
            <a:ext cx="9296400" cy="2519345"/>
          </a:xfrm>
          <a:prstGeom prst="rect">
            <a:avLst/>
          </a:prstGeom>
        </p:spPr>
        <p:txBody>
          <a:bodyPr/>
          <a:lstStyle>
            <a:lvl1pPr>
              <a:defRPr sz="3200">
                <a:solidFill>
                  <a:srgbClr val="000000"/>
                </a:solidFill>
              </a:defRPr>
            </a:lvl1pPr>
          </a:lstStyle>
          <a:p>
            <a:pPr lvl="0">
              <a:defRPr sz="1800"/>
            </a:pPr>
            <a:r>
              <a:rPr sz="3200"/>
              <a:t>Title Text</a:t>
            </a:r>
          </a:p>
        </p:txBody>
      </p:sp>
      <p:sp>
        <p:nvSpPr>
          <p:cNvPr id="84" name="Shape 84"/>
          <p:cNvSpPr>
            <a:spLocks noGrp="1"/>
          </p:cNvSpPr>
          <p:nvPr>
            <p:ph type="body" idx="1"/>
          </p:nvPr>
        </p:nvSpPr>
        <p:spPr>
          <a:xfrm>
            <a:off x="1295400" y="3363636"/>
            <a:ext cx="9609670" cy="1162644"/>
          </a:xfrm>
          <a:prstGeom prst="rect">
            <a:avLst/>
          </a:prstGeom>
        </p:spPr>
        <p:txBody>
          <a:bodyPr anchor="b"/>
          <a:lstStyle>
            <a:lvl1pPr marL="0" indent="0">
              <a:buClrTx/>
              <a:buSzTx/>
              <a:buFontTx/>
              <a:buNone/>
              <a:defRPr>
                <a:solidFill>
                  <a:srgbClr val="000000"/>
                </a:solidFill>
              </a:defRPr>
            </a:lvl1pPr>
            <a:lvl2pPr>
              <a:buClrTx/>
              <a:buFontTx/>
              <a:defRPr>
                <a:solidFill>
                  <a:srgbClr val="000000"/>
                </a:solidFill>
              </a:defRPr>
            </a:lvl2pPr>
            <a:lvl3pPr>
              <a:buClrTx/>
              <a:buFontTx/>
              <a:defRPr>
                <a:solidFill>
                  <a:srgbClr val="000000"/>
                </a:solidFill>
              </a:defRPr>
            </a:lvl3pPr>
            <a:lvl4pPr>
              <a:buClrTx/>
              <a:buFontTx/>
              <a:defRPr>
                <a:solidFill>
                  <a:srgbClr val="000000"/>
                </a:solidFill>
              </a:defRPr>
            </a:lvl4pPr>
            <a:lvl5pPr>
              <a:buClrTx/>
              <a:buFontTx/>
              <a:defRPr>
                <a:solidFill>
                  <a:srgbClr val="000000"/>
                </a:solidFill>
              </a:defRPr>
            </a:lvl5pPr>
          </a:lstStyle>
          <a:p>
            <a:pPr lvl="0">
              <a:defRPr sz="1800"/>
            </a:pPr>
            <a:r>
              <a:rPr sz="2400"/>
              <a:t>Body Level One</a:t>
            </a:r>
          </a:p>
          <a:p>
            <a:pPr lvl="1">
              <a:defRPr sz="1800"/>
            </a:pPr>
            <a:r>
              <a:rPr sz="2400"/>
              <a:t>Body Level Two</a:t>
            </a:r>
          </a:p>
          <a:p>
            <a:pPr lvl="2">
              <a:defRPr sz="1800"/>
            </a:pPr>
            <a:r>
              <a:rPr sz="2400"/>
              <a:t>Body Level Three</a:t>
            </a:r>
          </a:p>
          <a:p>
            <a:pPr lvl="3">
              <a:defRPr sz="1800"/>
            </a:pPr>
            <a:r>
              <a:rPr sz="2400"/>
              <a:t>Body Level Four</a:t>
            </a:r>
          </a:p>
          <a:p>
            <a:pPr lvl="4">
              <a:defRPr sz="1800"/>
            </a:pPr>
            <a:r>
              <a:rPr sz="2400"/>
              <a:t>Body Level Five</a:t>
            </a:r>
          </a:p>
        </p:txBody>
      </p:sp>
      <p:sp>
        <p:nvSpPr>
          <p:cNvPr id="85" name="Shape 85"/>
          <p:cNvSpPr>
            <a:spLocks noGrp="1"/>
          </p:cNvSpPr>
          <p:nvPr>
            <p:ph type="sldNum" sz="quarter" idx="2"/>
          </p:nvPr>
        </p:nvSpPr>
        <p:spPr>
          <a:prstGeom prst="rect">
            <a:avLst/>
          </a:prstGeom>
        </p:spPr>
        <p:txBody>
          <a:bodyPr/>
          <a:lstStyle/>
          <a:p>
            <a:pPr lvl="0"/>
            <a:fld id="{86CB4B4D-7CA3-9044-876B-883B54F8677D}" type="slidenum">
              <a:t>‹#›</a:t>
            </a:fld>
            <a:endParaRPr/>
          </a:p>
        </p:txBody>
      </p:sp>
      <p:sp>
        <p:nvSpPr>
          <p:cNvPr id="86" name="Shape 86"/>
          <p:cNvSpPr/>
          <p:nvPr/>
        </p:nvSpPr>
        <p:spPr>
          <a:xfrm>
            <a:off x="862012" y="588149"/>
            <a:ext cx="609602" cy="11684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lvl1pPr>
              <a:defRPr sz="8000">
                <a:latin typeface="Gill Sans MT"/>
                <a:ea typeface="Gill Sans MT"/>
                <a:cs typeface="Gill Sans MT"/>
                <a:sym typeface="Gill Sans MT"/>
              </a:defRPr>
            </a:lvl1pPr>
          </a:lstStyle>
          <a:p>
            <a:pPr lvl="0">
              <a:defRPr sz="1800"/>
            </a:pPr>
            <a:r>
              <a:rPr sz="8000"/>
              <a:t>“</a:t>
            </a:r>
          </a:p>
        </p:txBody>
      </p:sp>
      <p:sp>
        <p:nvSpPr>
          <p:cNvPr id="87" name="Shape 87"/>
          <p:cNvSpPr/>
          <p:nvPr/>
        </p:nvSpPr>
        <p:spPr>
          <a:xfrm>
            <a:off x="10600266" y="2307448"/>
            <a:ext cx="609602" cy="1168401"/>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spAutoFit/>
          </a:bodyPr>
          <a:lstStyle>
            <a:lvl1pPr algn="r">
              <a:defRPr sz="8000">
                <a:latin typeface="Gill Sans MT"/>
                <a:ea typeface="Gill Sans MT"/>
                <a:cs typeface="Gill Sans MT"/>
                <a:sym typeface="Gill Sans MT"/>
              </a:defRPr>
            </a:lvl1pPr>
          </a:lstStyle>
          <a:p>
            <a:pPr lvl="0">
              <a:defRPr sz="1800"/>
            </a:pPr>
            <a:r>
              <a:rPr sz="8000"/>
              <a:t>”</a:t>
            </a:r>
          </a:p>
        </p:txBody>
      </p:sp>
      <p:sp>
        <p:nvSpPr>
          <p:cNvPr id="88" name="Shape 88"/>
          <p:cNvSpPr/>
          <p:nvPr/>
        </p:nvSpPr>
        <p:spPr>
          <a:xfrm>
            <a:off x="1396169" y="3429000"/>
            <a:ext cx="9407299" cy="0"/>
          </a:xfrm>
          <a:prstGeom prst="line">
            <a:avLst/>
          </a:prstGeom>
          <a:ln w="15875">
            <a:solidFill>
              <a:srgbClr val="EE81BD"/>
            </a:solidFill>
          </a:ln>
        </p:spPr>
        <p:txBody>
          <a:bodyPr lIns="0" tIns="0" rIns="0" bIns="0"/>
          <a:lstStyle/>
          <a:p>
            <a:pPr lvl="0">
              <a:defRPr sz="1200"/>
            </a:pPr>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x">
  <p:cSld name="True or False">
    <p:spTree>
      <p:nvGrpSpPr>
        <p:cNvPr id="1" name=""/>
        <p:cNvGrpSpPr/>
        <p:nvPr/>
      </p:nvGrpSpPr>
      <p:grpSpPr>
        <a:xfrm>
          <a:off x="0" y="0"/>
          <a:ext cx="0" cy="0"/>
          <a:chOff x="0" y="0"/>
          <a:chExt cx="0" cy="0"/>
        </a:xfrm>
      </p:grpSpPr>
      <p:pic>
        <p:nvPicPr>
          <p:cNvPr id="90" name="image2.png" descr="HD-PanelContent-GrommetsCombined.png"/>
          <p:cNvPicPr/>
          <p:nvPr/>
        </p:nvPicPr>
        <p:blipFill>
          <a:blip r:embed="rId2">
            <a:extLst/>
          </a:blip>
          <a:stretch>
            <a:fillRect/>
          </a:stretch>
        </p:blipFill>
        <p:spPr>
          <a:xfrm>
            <a:off x="0" y="0"/>
            <a:ext cx="12188825" cy="6856215"/>
          </a:xfrm>
          <a:prstGeom prst="rect">
            <a:avLst/>
          </a:prstGeom>
          <a:ln w="12700">
            <a:miter lim="400000"/>
          </a:ln>
        </p:spPr>
      </p:pic>
      <p:sp>
        <p:nvSpPr>
          <p:cNvPr id="91" name="Shape 91"/>
          <p:cNvSpPr>
            <a:spLocks noGrp="1"/>
          </p:cNvSpPr>
          <p:nvPr>
            <p:ph type="title"/>
          </p:nvPr>
        </p:nvSpPr>
        <p:spPr>
          <a:xfrm>
            <a:off x="1295400" y="847341"/>
            <a:ext cx="9609668" cy="2513249"/>
          </a:xfrm>
          <a:prstGeom prst="rect">
            <a:avLst/>
          </a:prstGeom>
        </p:spPr>
        <p:txBody>
          <a:bodyPr/>
          <a:lstStyle/>
          <a:p>
            <a:pPr lvl="0">
              <a:defRPr sz="1800">
                <a:solidFill>
                  <a:srgbClr val="000000"/>
                </a:solidFill>
              </a:defRPr>
            </a:pPr>
            <a:r>
              <a:rPr sz="4400">
                <a:solidFill>
                  <a:srgbClr val="262626"/>
                </a:solidFill>
              </a:rPr>
              <a:t>Title Text</a:t>
            </a:r>
          </a:p>
        </p:txBody>
      </p:sp>
      <p:sp>
        <p:nvSpPr>
          <p:cNvPr id="92" name="Shape 92"/>
          <p:cNvSpPr>
            <a:spLocks noGrp="1"/>
          </p:cNvSpPr>
          <p:nvPr>
            <p:ph type="body" idx="1"/>
          </p:nvPr>
        </p:nvSpPr>
        <p:spPr>
          <a:xfrm>
            <a:off x="1295400" y="3360589"/>
            <a:ext cx="9609670" cy="1110828"/>
          </a:xfrm>
          <a:prstGeom prst="rect">
            <a:avLst/>
          </a:prstGeom>
        </p:spPr>
        <p:txBody>
          <a:bodyPr anchor="b"/>
          <a:lstStyle>
            <a:lvl1pPr marL="0" indent="0">
              <a:buClrTx/>
              <a:buSzTx/>
              <a:buFontTx/>
              <a:buNone/>
              <a:defRPr sz="2800">
                <a:solidFill>
                  <a:srgbClr val="000000"/>
                </a:solidFill>
              </a:defRPr>
            </a:lvl1pPr>
            <a:lvl2pPr marL="857250" indent="-400050">
              <a:buClrTx/>
              <a:buFontTx/>
              <a:defRPr sz="2800">
                <a:solidFill>
                  <a:srgbClr val="000000"/>
                </a:solidFill>
              </a:defRPr>
            </a:lvl2pPr>
            <a:lvl3pPr marL="1358900" indent="-444500">
              <a:buClrTx/>
              <a:buFontTx/>
              <a:defRPr sz="2800">
                <a:solidFill>
                  <a:srgbClr val="000000"/>
                </a:solidFill>
              </a:defRPr>
            </a:lvl3pPr>
            <a:lvl4pPr marL="1671637" indent="-300037">
              <a:buClrTx/>
              <a:buFontTx/>
              <a:defRPr sz="2800">
                <a:solidFill>
                  <a:srgbClr val="000000"/>
                </a:solidFill>
              </a:defRPr>
            </a:lvl4pPr>
            <a:lvl5pPr marL="2171699" indent="-342899">
              <a:buClrTx/>
              <a:buFontTx/>
              <a:defRPr sz="2800">
                <a:solidFill>
                  <a:srgbClr val="000000"/>
                </a:solidFill>
              </a:defRPr>
            </a:lvl5pPr>
          </a:lstStyle>
          <a:p>
            <a:pPr lvl="0">
              <a:defRPr sz="1800"/>
            </a:pPr>
            <a:r>
              <a:rPr sz="2800"/>
              <a:t>Body Level One</a:t>
            </a:r>
          </a:p>
          <a:p>
            <a:pPr lvl="1">
              <a:defRPr sz="1800"/>
            </a:pPr>
            <a:r>
              <a:rPr sz="2800"/>
              <a:t>Body Level Two</a:t>
            </a:r>
          </a:p>
          <a:p>
            <a:pPr lvl="2">
              <a:defRPr sz="1800"/>
            </a:pPr>
            <a:r>
              <a:rPr sz="2800"/>
              <a:t>Body Level Three</a:t>
            </a:r>
          </a:p>
          <a:p>
            <a:pPr lvl="3">
              <a:defRPr sz="1800"/>
            </a:pPr>
            <a:r>
              <a:rPr sz="2800"/>
              <a:t>Body Level Four</a:t>
            </a:r>
          </a:p>
          <a:p>
            <a:pPr lvl="4">
              <a:defRPr sz="1800"/>
            </a:pPr>
            <a:r>
              <a:rPr sz="2800"/>
              <a:t>Body Level Five</a:t>
            </a:r>
          </a:p>
        </p:txBody>
      </p:sp>
      <p:sp>
        <p:nvSpPr>
          <p:cNvPr id="93" name="Shape 93"/>
          <p:cNvSpPr>
            <a:spLocks noGrp="1"/>
          </p:cNvSpPr>
          <p:nvPr>
            <p:ph type="sldNum" sz="quarter" idx="2"/>
          </p:nvPr>
        </p:nvSpPr>
        <p:spPr>
          <a:prstGeom prst="rect">
            <a:avLst/>
          </a:prstGeom>
        </p:spPr>
        <p:txBody>
          <a:bodyPr/>
          <a:lstStyle/>
          <a:p>
            <a:pPr lvl="0"/>
            <a:fld id="{86CB4B4D-7CA3-9044-876B-883B54F8677D}" type="slidenum">
              <a:t>‹#›</a:t>
            </a:fld>
            <a:endParaRPr/>
          </a:p>
        </p:txBody>
      </p:sp>
      <p:sp>
        <p:nvSpPr>
          <p:cNvPr id="94" name="Shape 94"/>
          <p:cNvSpPr/>
          <p:nvPr/>
        </p:nvSpPr>
        <p:spPr>
          <a:xfrm>
            <a:off x="1396169" y="3429000"/>
            <a:ext cx="9407299" cy="0"/>
          </a:xfrm>
          <a:prstGeom prst="line">
            <a:avLst/>
          </a:prstGeom>
          <a:ln w="15875">
            <a:solidFill>
              <a:srgbClr val="EE81BD"/>
            </a:solidFill>
          </a:ln>
        </p:spPr>
        <p:txBody>
          <a:bodyPr lIns="0" tIns="0" rIns="0" bIns="0"/>
          <a:lstStyle/>
          <a:p>
            <a:pPr lvl="0">
              <a:defRPr sz="1200"/>
            </a:pPr>
            <a:endParaRP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x">
  <p:cSld name="Title and Vertical Text">
    <p:spTree>
      <p:nvGrpSpPr>
        <p:cNvPr id="1" name=""/>
        <p:cNvGrpSpPr/>
        <p:nvPr/>
      </p:nvGrpSpPr>
      <p:grpSpPr>
        <a:xfrm>
          <a:off x="0" y="0"/>
          <a:ext cx="0" cy="0"/>
          <a:chOff x="0" y="0"/>
          <a:chExt cx="0" cy="0"/>
        </a:xfrm>
      </p:grpSpPr>
      <p:pic>
        <p:nvPicPr>
          <p:cNvPr id="96" name="image2.png" descr="HD-PanelContent-GrommetsCombined.png"/>
          <p:cNvPicPr/>
          <p:nvPr/>
        </p:nvPicPr>
        <p:blipFill>
          <a:blip r:embed="rId2">
            <a:extLst/>
          </a:blip>
          <a:stretch>
            <a:fillRect/>
          </a:stretch>
        </p:blipFill>
        <p:spPr>
          <a:xfrm>
            <a:off x="0" y="0"/>
            <a:ext cx="12188825" cy="6856215"/>
          </a:xfrm>
          <a:prstGeom prst="rect">
            <a:avLst/>
          </a:prstGeom>
          <a:ln w="12700">
            <a:miter lim="400000"/>
          </a:ln>
        </p:spPr>
      </p:pic>
      <p:sp>
        <p:nvSpPr>
          <p:cNvPr id="97" name="Shape 97"/>
          <p:cNvSpPr>
            <a:spLocks noGrp="1"/>
          </p:cNvSpPr>
          <p:nvPr>
            <p:ph type="title"/>
          </p:nvPr>
        </p:nvSpPr>
        <p:spPr>
          <a:xfrm>
            <a:off x="1295402" y="711198"/>
            <a:ext cx="9601197" cy="1845735"/>
          </a:xfrm>
          <a:prstGeom prst="rect">
            <a:avLst/>
          </a:prstGeom>
        </p:spPr>
        <p:txBody>
          <a:bodyPr/>
          <a:lstStyle/>
          <a:p>
            <a:pPr lvl="0">
              <a:defRPr sz="1800">
                <a:solidFill>
                  <a:srgbClr val="000000"/>
                </a:solidFill>
              </a:defRPr>
            </a:pPr>
            <a:r>
              <a:rPr sz="4400">
                <a:solidFill>
                  <a:srgbClr val="262626"/>
                </a:solidFill>
              </a:rPr>
              <a:t>Title Text</a:t>
            </a:r>
          </a:p>
        </p:txBody>
      </p:sp>
      <p:sp>
        <p:nvSpPr>
          <p:cNvPr id="98" name="Shape 98"/>
          <p:cNvSpPr>
            <a:spLocks noGrp="1"/>
          </p:cNvSpPr>
          <p:nvPr>
            <p:ph type="body" idx="1"/>
          </p:nvPr>
        </p:nvSpPr>
        <p:spPr>
          <a:xfrm>
            <a:off x="1295400" y="2556930"/>
            <a:ext cx="9601198" cy="4301070"/>
          </a:xfrm>
          <a:prstGeom prst="rect">
            <a:avLst/>
          </a:prstGeom>
        </p:spPr>
        <p:txBody>
          <a:bodyPr/>
          <a:lstStyle/>
          <a:p>
            <a:pPr lvl="0">
              <a:defRPr sz="1800">
                <a:solidFill>
                  <a:srgbClr val="000000"/>
                </a:solidFill>
              </a:defRPr>
            </a:pPr>
            <a:r>
              <a:rPr sz="2400">
                <a:solidFill>
                  <a:srgbClr val="262626"/>
                </a:solidFill>
              </a:rPr>
              <a:t>Body Level One</a:t>
            </a:r>
          </a:p>
          <a:p>
            <a:pPr lvl="1">
              <a:defRPr sz="1800">
                <a:solidFill>
                  <a:srgbClr val="000000"/>
                </a:solidFill>
              </a:defRPr>
            </a:pPr>
            <a:r>
              <a:rPr sz="2400">
                <a:solidFill>
                  <a:srgbClr val="262626"/>
                </a:solidFill>
              </a:rPr>
              <a:t>Body Level Two</a:t>
            </a:r>
          </a:p>
          <a:p>
            <a:pPr lvl="2">
              <a:defRPr sz="1800">
                <a:solidFill>
                  <a:srgbClr val="000000"/>
                </a:solidFill>
              </a:defRPr>
            </a:pPr>
            <a:r>
              <a:rPr sz="2400">
                <a:solidFill>
                  <a:srgbClr val="262626"/>
                </a:solidFill>
              </a:rPr>
              <a:t>Body Level Three</a:t>
            </a:r>
          </a:p>
          <a:p>
            <a:pPr lvl="3">
              <a:defRPr sz="1800">
                <a:solidFill>
                  <a:srgbClr val="000000"/>
                </a:solidFill>
              </a:defRPr>
            </a:pPr>
            <a:r>
              <a:rPr sz="2400">
                <a:solidFill>
                  <a:srgbClr val="262626"/>
                </a:solidFill>
              </a:rPr>
              <a:t>Body Level Four</a:t>
            </a:r>
          </a:p>
          <a:p>
            <a:pPr lvl="4">
              <a:defRPr sz="1800">
                <a:solidFill>
                  <a:srgbClr val="000000"/>
                </a:solidFill>
              </a:defRPr>
            </a:pPr>
            <a:r>
              <a:rPr sz="2400">
                <a:solidFill>
                  <a:srgbClr val="262626"/>
                </a:solidFill>
              </a:rPr>
              <a:t>Body Level Five</a:t>
            </a:r>
          </a:p>
        </p:txBody>
      </p:sp>
      <p:sp>
        <p:nvSpPr>
          <p:cNvPr id="99" name="Shape 99"/>
          <p:cNvSpPr>
            <a:spLocks noGrp="1"/>
          </p:cNvSpPr>
          <p:nvPr>
            <p:ph type="sldNum" sz="quarter" idx="2"/>
          </p:nvPr>
        </p:nvSpPr>
        <p:spPr>
          <a:prstGeom prst="rect">
            <a:avLst/>
          </a:prstGeom>
        </p:spPr>
        <p:txBody>
          <a:bodyPr/>
          <a:lstStyle/>
          <a:p>
            <a:pPr lvl="0"/>
            <a:fld id="{86CB4B4D-7CA3-9044-876B-883B54F8677D}" type="slidenum">
              <a:t>‹#›</a:t>
            </a:fld>
            <a:endParaRPr/>
          </a:p>
        </p:txBody>
      </p:sp>
      <p:sp>
        <p:nvSpPr>
          <p:cNvPr id="100" name="Shape 100"/>
          <p:cNvSpPr/>
          <p:nvPr/>
        </p:nvSpPr>
        <p:spPr>
          <a:xfrm>
            <a:off x="1396169" y="2421465"/>
            <a:ext cx="9407299" cy="1"/>
          </a:xfrm>
          <a:prstGeom prst="line">
            <a:avLst/>
          </a:prstGeom>
          <a:ln w="15875">
            <a:solidFill>
              <a:srgbClr val="EE81BD"/>
            </a:solidFill>
          </a:ln>
        </p:spPr>
        <p:txBody>
          <a:bodyPr lIns="0" tIns="0" rIns="0" bIns="0"/>
          <a:lstStyle/>
          <a:p>
            <a:pPr lvl="0">
              <a:defRPr sz="1200"/>
            </a:pPr>
            <a:endParaRPr/>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Vertical Title and Text">
    <p:spTree>
      <p:nvGrpSpPr>
        <p:cNvPr id="1" name=""/>
        <p:cNvGrpSpPr/>
        <p:nvPr/>
      </p:nvGrpSpPr>
      <p:grpSpPr>
        <a:xfrm>
          <a:off x="0" y="0"/>
          <a:ext cx="0" cy="0"/>
          <a:chOff x="0" y="0"/>
          <a:chExt cx="0" cy="0"/>
        </a:xfrm>
      </p:grpSpPr>
      <p:sp>
        <p:nvSpPr>
          <p:cNvPr id="102" name="Shape 102"/>
          <p:cNvSpPr>
            <a:spLocks noGrp="1"/>
          </p:cNvSpPr>
          <p:nvPr>
            <p:ph type="title"/>
          </p:nvPr>
        </p:nvSpPr>
        <p:spPr>
          <a:prstGeom prst="rect">
            <a:avLst/>
          </a:prstGeom>
        </p:spPr>
        <p:txBody>
          <a:bodyPr/>
          <a:lstStyle/>
          <a:p>
            <a:pPr lvl="0">
              <a:defRPr sz="1800">
                <a:solidFill>
                  <a:srgbClr val="000000"/>
                </a:solidFill>
              </a:defRPr>
            </a:pPr>
            <a:r>
              <a:rPr sz="4400">
                <a:solidFill>
                  <a:srgbClr val="262626"/>
                </a:solidFill>
              </a:rPr>
              <a:t>Title Text</a:t>
            </a:r>
          </a:p>
        </p:txBody>
      </p:sp>
      <p:sp>
        <p:nvSpPr>
          <p:cNvPr id="103" name="Shape 103"/>
          <p:cNvSpPr>
            <a:spLocks noGrp="1"/>
          </p:cNvSpPr>
          <p:nvPr>
            <p:ph type="body" idx="1"/>
          </p:nvPr>
        </p:nvSpPr>
        <p:spPr>
          <a:prstGeom prst="rect">
            <a:avLst/>
          </a:prstGeom>
        </p:spPr>
        <p:txBody>
          <a:bodyPr/>
          <a:lstStyle/>
          <a:p>
            <a:pPr lvl="0">
              <a:defRPr sz="1800">
                <a:solidFill>
                  <a:srgbClr val="000000"/>
                </a:solidFill>
              </a:defRPr>
            </a:pPr>
            <a:r>
              <a:rPr sz="2400">
                <a:solidFill>
                  <a:srgbClr val="262626"/>
                </a:solidFill>
              </a:rPr>
              <a:t>Body Level One</a:t>
            </a:r>
          </a:p>
          <a:p>
            <a:pPr lvl="1">
              <a:defRPr sz="1800">
                <a:solidFill>
                  <a:srgbClr val="000000"/>
                </a:solidFill>
              </a:defRPr>
            </a:pPr>
            <a:r>
              <a:rPr sz="2400">
                <a:solidFill>
                  <a:srgbClr val="262626"/>
                </a:solidFill>
              </a:rPr>
              <a:t>Body Level Two</a:t>
            </a:r>
          </a:p>
          <a:p>
            <a:pPr lvl="2">
              <a:defRPr sz="1800">
                <a:solidFill>
                  <a:srgbClr val="000000"/>
                </a:solidFill>
              </a:defRPr>
            </a:pPr>
            <a:r>
              <a:rPr sz="2400">
                <a:solidFill>
                  <a:srgbClr val="262626"/>
                </a:solidFill>
              </a:rPr>
              <a:t>Body Level Three</a:t>
            </a:r>
          </a:p>
          <a:p>
            <a:pPr lvl="3">
              <a:defRPr sz="1800">
                <a:solidFill>
                  <a:srgbClr val="000000"/>
                </a:solidFill>
              </a:defRPr>
            </a:pPr>
            <a:r>
              <a:rPr sz="2400">
                <a:solidFill>
                  <a:srgbClr val="262626"/>
                </a:solidFill>
              </a:rPr>
              <a:t>Body Level Four</a:t>
            </a:r>
          </a:p>
          <a:p>
            <a:pPr lvl="4">
              <a:defRPr sz="1800">
                <a:solidFill>
                  <a:srgbClr val="000000"/>
                </a:solidFill>
              </a:defRPr>
            </a:pPr>
            <a:r>
              <a:rPr sz="2400">
                <a:solidFill>
                  <a:srgbClr val="262626"/>
                </a:solidFill>
              </a:rPr>
              <a:t>Body Level Five</a:t>
            </a:r>
          </a:p>
        </p:txBody>
      </p:sp>
      <p:sp>
        <p:nvSpPr>
          <p:cNvPr id="104" name="Shape 104"/>
          <p:cNvSpPr>
            <a:spLocks noGrp="1"/>
          </p:cNvSpPr>
          <p:nvPr>
            <p:ph type="sldNum" sz="quarter" idx="2"/>
          </p:nvPr>
        </p:nvSpPr>
        <p:spPr>
          <a:prstGeom prst="rect">
            <a:avLst/>
          </a:prstGeom>
        </p:spPr>
        <p:txBody>
          <a:bodyPr/>
          <a:lstStyle/>
          <a:p>
            <a:pPr lvl="0"/>
            <a:fld id="{86CB4B4D-7CA3-9044-876B-883B54F8677D}" type="slidenum">
              <a:t>‹#›</a:t>
            </a:fld>
            <a:endParaRPr/>
          </a:p>
        </p:txBody>
      </p:sp>
    </p:spTree>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x">
  <p:cSld name="Title and Content">
    <p:spTree>
      <p:nvGrpSpPr>
        <p:cNvPr id="1" name=""/>
        <p:cNvGrpSpPr/>
        <p:nvPr/>
      </p:nvGrpSpPr>
      <p:grpSpPr>
        <a:xfrm>
          <a:off x="0" y="0"/>
          <a:ext cx="0" cy="0"/>
          <a:chOff x="0" y="0"/>
          <a:chExt cx="0" cy="0"/>
        </a:xfrm>
      </p:grpSpPr>
      <p:pic>
        <p:nvPicPr>
          <p:cNvPr id="106" name="image2.png" descr="HD-PanelContent-GrommetsCombined.png"/>
          <p:cNvPicPr/>
          <p:nvPr/>
        </p:nvPicPr>
        <p:blipFill>
          <a:blip r:embed="rId2">
            <a:extLst/>
          </a:blip>
          <a:stretch>
            <a:fillRect/>
          </a:stretch>
        </p:blipFill>
        <p:spPr>
          <a:xfrm>
            <a:off x="0" y="0"/>
            <a:ext cx="12188825" cy="6856215"/>
          </a:xfrm>
          <a:prstGeom prst="rect">
            <a:avLst/>
          </a:prstGeom>
          <a:ln w="12700">
            <a:miter lim="400000"/>
          </a:ln>
        </p:spPr>
      </p:pic>
      <p:sp>
        <p:nvSpPr>
          <p:cNvPr id="107" name="Shape 107"/>
          <p:cNvSpPr>
            <a:spLocks noGrp="1"/>
          </p:cNvSpPr>
          <p:nvPr>
            <p:ph type="title"/>
          </p:nvPr>
        </p:nvSpPr>
        <p:spPr>
          <a:xfrm>
            <a:off x="1295401" y="603847"/>
            <a:ext cx="9601198" cy="1845734"/>
          </a:xfrm>
          <a:prstGeom prst="rect">
            <a:avLst/>
          </a:prstGeom>
        </p:spPr>
        <p:txBody>
          <a:bodyPr lIns="0" tIns="0" rIns="0" bIns="0"/>
          <a:lstStyle/>
          <a:p>
            <a:pPr lvl="0">
              <a:defRPr sz="1800">
                <a:solidFill>
                  <a:srgbClr val="000000"/>
                </a:solidFill>
              </a:defRPr>
            </a:pPr>
            <a:r>
              <a:rPr sz="4400">
                <a:solidFill>
                  <a:srgbClr val="262626"/>
                </a:solidFill>
              </a:rPr>
              <a:t>Title Text</a:t>
            </a:r>
          </a:p>
        </p:txBody>
      </p:sp>
      <p:sp>
        <p:nvSpPr>
          <p:cNvPr id="108" name="Shape 108"/>
          <p:cNvSpPr>
            <a:spLocks noGrp="1"/>
          </p:cNvSpPr>
          <p:nvPr>
            <p:ph type="body" idx="1"/>
          </p:nvPr>
        </p:nvSpPr>
        <p:spPr>
          <a:xfrm>
            <a:off x="1295400" y="2556931"/>
            <a:ext cx="9601198" cy="4301069"/>
          </a:xfrm>
          <a:prstGeom prst="rect">
            <a:avLst/>
          </a:prstGeom>
        </p:spPr>
        <p:txBody>
          <a:bodyPr lIns="0" tIns="0" rIns="0" bIns="0"/>
          <a:lstStyle>
            <a:lvl5pPr marL="2122714" indent="-293914"/>
          </a:lstStyle>
          <a:p>
            <a:pPr lvl="0">
              <a:defRPr sz="1800">
                <a:solidFill>
                  <a:srgbClr val="000000"/>
                </a:solidFill>
              </a:defRPr>
            </a:pPr>
            <a:r>
              <a:rPr sz="2400">
                <a:solidFill>
                  <a:srgbClr val="262626"/>
                </a:solidFill>
              </a:rPr>
              <a:t>Body Level One</a:t>
            </a:r>
          </a:p>
          <a:p>
            <a:pPr lvl="1">
              <a:defRPr sz="1800">
                <a:solidFill>
                  <a:srgbClr val="000000"/>
                </a:solidFill>
              </a:defRPr>
            </a:pPr>
            <a:r>
              <a:rPr sz="2400">
                <a:solidFill>
                  <a:srgbClr val="262626"/>
                </a:solidFill>
              </a:rPr>
              <a:t>Body Level Two</a:t>
            </a:r>
          </a:p>
          <a:p>
            <a:pPr lvl="2">
              <a:defRPr sz="1800">
                <a:solidFill>
                  <a:srgbClr val="000000"/>
                </a:solidFill>
              </a:defRPr>
            </a:pPr>
            <a:r>
              <a:rPr sz="2400">
                <a:solidFill>
                  <a:srgbClr val="262626"/>
                </a:solidFill>
              </a:rPr>
              <a:t>Body Level Three</a:t>
            </a:r>
          </a:p>
          <a:p>
            <a:pPr lvl="3">
              <a:defRPr sz="1800">
                <a:solidFill>
                  <a:srgbClr val="000000"/>
                </a:solidFill>
              </a:defRPr>
            </a:pPr>
            <a:r>
              <a:rPr sz="2400">
                <a:solidFill>
                  <a:srgbClr val="262626"/>
                </a:solidFill>
              </a:rPr>
              <a:t>Body Level Four</a:t>
            </a:r>
          </a:p>
          <a:p>
            <a:pPr lvl="4">
              <a:defRPr sz="1800">
                <a:solidFill>
                  <a:srgbClr val="000000"/>
                </a:solidFill>
              </a:defRPr>
            </a:pPr>
            <a:r>
              <a:rPr sz="2400">
                <a:solidFill>
                  <a:srgbClr val="262626"/>
                </a:solidFill>
              </a:rPr>
              <a:t>Body Level Five</a:t>
            </a:r>
          </a:p>
        </p:txBody>
      </p:sp>
      <p:sp>
        <p:nvSpPr>
          <p:cNvPr id="109" name="Shape 109"/>
          <p:cNvSpPr>
            <a:spLocks noGrp="1"/>
          </p:cNvSpPr>
          <p:nvPr>
            <p:ph type="sldNum" sz="quarter" idx="2"/>
          </p:nvPr>
        </p:nvSpPr>
        <p:spPr>
          <a:xfrm>
            <a:off x="10353901" y="5993131"/>
            <a:ext cx="542698" cy="231139"/>
          </a:xfrm>
          <a:prstGeom prst="rect">
            <a:avLst/>
          </a:prstGeom>
        </p:spPr>
        <p:txBody>
          <a:bodyPr lIns="0" tIns="0" rIns="0" bIns="0"/>
          <a:lstStyle/>
          <a:p>
            <a:pPr lvl="0"/>
            <a:fld id="{86CB4B4D-7CA3-9044-876B-883B54F8677D}" type="slidenum">
              <a:t>‹#›</a:t>
            </a:fld>
            <a:endParaRPr/>
          </a:p>
        </p:txBody>
      </p:sp>
    </p:spTree>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tx">
  <p:cSld name="Two Content">
    <p:spTree>
      <p:nvGrpSpPr>
        <p:cNvPr id="1" name=""/>
        <p:cNvGrpSpPr/>
        <p:nvPr/>
      </p:nvGrpSpPr>
      <p:grpSpPr>
        <a:xfrm>
          <a:off x="0" y="0"/>
          <a:ext cx="0" cy="0"/>
          <a:chOff x="0" y="0"/>
          <a:chExt cx="0" cy="0"/>
        </a:xfrm>
      </p:grpSpPr>
      <p:pic>
        <p:nvPicPr>
          <p:cNvPr id="111" name="image2.png" descr="HD-PanelContent-GrommetsCombined.png"/>
          <p:cNvPicPr/>
          <p:nvPr/>
        </p:nvPicPr>
        <p:blipFill>
          <a:blip r:embed="rId2">
            <a:extLst/>
          </a:blip>
          <a:stretch>
            <a:fillRect/>
          </a:stretch>
        </p:blipFill>
        <p:spPr>
          <a:xfrm>
            <a:off x="0" y="0"/>
            <a:ext cx="12188825" cy="6856215"/>
          </a:xfrm>
          <a:prstGeom prst="rect">
            <a:avLst/>
          </a:prstGeom>
          <a:ln w="12700">
            <a:miter lim="400000"/>
          </a:ln>
        </p:spPr>
      </p:pic>
      <p:sp>
        <p:nvSpPr>
          <p:cNvPr id="112" name="Shape 112"/>
          <p:cNvSpPr/>
          <p:nvPr/>
        </p:nvSpPr>
        <p:spPr>
          <a:xfrm>
            <a:off x="1396169" y="2421465"/>
            <a:ext cx="9407299" cy="1"/>
          </a:xfrm>
          <a:prstGeom prst="line">
            <a:avLst/>
          </a:prstGeom>
          <a:ln w="15875">
            <a:solidFill>
              <a:srgbClr val="EE81BD"/>
            </a:solidFill>
          </a:ln>
        </p:spPr>
        <p:txBody>
          <a:bodyPr lIns="0" tIns="0" rIns="0" bIns="0"/>
          <a:lstStyle/>
          <a:p>
            <a:pPr lvl="0">
              <a:defRPr sz="1200"/>
            </a:pPr>
            <a:endParaRPr/>
          </a:p>
        </p:txBody>
      </p:sp>
      <p:sp>
        <p:nvSpPr>
          <p:cNvPr id="113" name="Shape 113"/>
          <p:cNvSpPr>
            <a:spLocks noGrp="1"/>
          </p:cNvSpPr>
          <p:nvPr>
            <p:ph type="title"/>
          </p:nvPr>
        </p:nvSpPr>
        <p:spPr>
          <a:xfrm>
            <a:off x="1295402" y="707810"/>
            <a:ext cx="9601197" cy="1852510"/>
          </a:xfrm>
          <a:prstGeom prst="rect">
            <a:avLst/>
          </a:prstGeom>
        </p:spPr>
        <p:txBody>
          <a:bodyPr lIns="0" tIns="0" rIns="0" bIns="0"/>
          <a:lstStyle/>
          <a:p>
            <a:pPr lvl="0">
              <a:defRPr sz="1800">
                <a:solidFill>
                  <a:srgbClr val="000000"/>
                </a:solidFill>
              </a:defRPr>
            </a:pPr>
            <a:r>
              <a:rPr sz="4400">
                <a:solidFill>
                  <a:srgbClr val="262626"/>
                </a:solidFill>
              </a:rPr>
              <a:t>Title Text</a:t>
            </a:r>
          </a:p>
        </p:txBody>
      </p:sp>
      <p:sp>
        <p:nvSpPr>
          <p:cNvPr id="114" name="Shape 114"/>
          <p:cNvSpPr>
            <a:spLocks noGrp="1"/>
          </p:cNvSpPr>
          <p:nvPr>
            <p:ph type="body" idx="1"/>
          </p:nvPr>
        </p:nvSpPr>
        <p:spPr>
          <a:xfrm>
            <a:off x="1298447" y="2560320"/>
            <a:ext cx="4718305" cy="4297680"/>
          </a:xfrm>
          <a:prstGeom prst="rect">
            <a:avLst/>
          </a:prstGeom>
        </p:spPr>
        <p:txBody>
          <a:bodyPr lIns="0" tIns="0" rIns="0" bIns="0"/>
          <a:lstStyle>
            <a:lvl5pPr marL="2122714" indent="-293914"/>
          </a:lstStyle>
          <a:p>
            <a:pPr lvl="0">
              <a:defRPr sz="1800">
                <a:solidFill>
                  <a:srgbClr val="000000"/>
                </a:solidFill>
              </a:defRPr>
            </a:pPr>
            <a:r>
              <a:rPr sz="2400">
                <a:solidFill>
                  <a:srgbClr val="262626"/>
                </a:solidFill>
              </a:rPr>
              <a:t>Body Level One</a:t>
            </a:r>
          </a:p>
          <a:p>
            <a:pPr lvl="1">
              <a:defRPr sz="1800">
                <a:solidFill>
                  <a:srgbClr val="000000"/>
                </a:solidFill>
              </a:defRPr>
            </a:pPr>
            <a:r>
              <a:rPr sz="2400">
                <a:solidFill>
                  <a:srgbClr val="262626"/>
                </a:solidFill>
              </a:rPr>
              <a:t>Body Level Two</a:t>
            </a:r>
          </a:p>
          <a:p>
            <a:pPr lvl="2">
              <a:defRPr sz="1800">
                <a:solidFill>
                  <a:srgbClr val="000000"/>
                </a:solidFill>
              </a:defRPr>
            </a:pPr>
            <a:r>
              <a:rPr sz="2400">
                <a:solidFill>
                  <a:srgbClr val="262626"/>
                </a:solidFill>
              </a:rPr>
              <a:t>Body Level Three</a:t>
            </a:r>
          </a:p>
          <a:p>
            <a:pPr lvl="3">
              <a:defRPr sz="1800">
                <a:solidFill>
                  <a:srgbClr val="000000"/>
                </a:solidFill>
              </a:defRPr>
            </a:pPr>
            <a:r>
              <a:rPr sz="2400">
                <a:solidFill>
                  <a:srgbClr val="262626"/>
                </a:solidFill>
              </a:rPr>
              <a:t>Body Level Four</a:t>
            </a:r>
          </a:p>
          <a:p>
            <a:pPr lvl="4">
              <a:defRPr sz="1800">
                <a:solidFill>
                  <a:srgbClr val="000000"/>
                </a:solidFill>
              </a:defRPr>
            </a:pPr>
            <a:r>
              <a:rPr sz="2400">
                <a:solidFill>
                  <a:srgbClr val="262626"/>
                </a:solidFill>
              </a:rPr>
              <a:t>Body Level Five</a:t>
            </a:r>
          </a:p>
        </p:txBody>
      </p:sp>
      <p:sp>
        <p:nvSpPr>
          <p:cNvPr id="115" name="Shape 115"/>
          <p:cNvSpPr>
            <a:spLocks noGrp="1"/>
          </p:cNvSpPr>
          <p:nvPr>
            <p:ph type="sldNum" sz="quarter" idx="2"/>
          </p:nvPr>
        </p:nvSpPr>
        <p:spPr>
          <a:xfrm>
            <a:off x="10353901" y="5993131"/>
            <a:ext cx="542698" cy="231139"/>
          </a:xfrm>
          <a:prstGeom prst="rect">
            <a:avLst/>
          </a:prstGeom>
        </p:spPr>
        <p:txBody>
          <a:bodyPr lIns="0" tIns="0" rIns="0" bIns="0"/>
          <a:lstStyle/>
          <a:p>
            <a:pPr lvl="0"/>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Title and Content">
    <p:spTree>
      <p:nvGrpSpPr>
        <p:cNvPr id="1" name=""/>
        <p:cNvGrpSpPr/>
        <p:nvPr/>
      </p:nvGrpSpPr>
      <p:grpSpPr>
        <a:xfrm>
          <a:off x="0" y="0"/>
          <a:ext cx="0" cy="0"/>
          <a:chOff x="0" y="0"/>
          <a:chExt cx="0" cy="0"/>
        </a:xfrm>
      </p:grpSpPr>
      <p:pic>
        <p:nvPicPr>
          <p:cNvPr id="14" name="image2.png" descr="HD-PanelContent-GrommetsCombined.png"/>
          <p:cNvPicPr/>
          <p:nvPr/>
        </p:nvPicPr>
        <p:blipFill>
          <a:blip r:embed="rId2">
            <a:extLst/>
          </a:blip>
          <a:stretch>
            <a:fillRect/>
          </a:stretch>
        </p:blipFill>
        <p:spPr>
          <a:xfrm>
            <a:off x="0" y="0"/>
            <a:ext cx="12188825" cy="6856215"/>
          </a:xfrm>
          <a:prstGeom prst="rect">
            <a:avLst/>
          </a:prstGeom>
          <a:ln w="12700">
            <a:miter lim="400000"/>
          </a:ln>
        </p:spPr>
      </p:pic>
      <p:sp>
        <p:nvSpPr>
          <p:cNvPr id="15" name="Shape 15"/>
          <p:cNvSpPr/>
          <p:nvPr/>
        </p:nvSpPr>
        <p:spPr>
          <a:xfrm>
            <a:off x="1396169" y="2421465"/>
            <a:ext cx="9407299" cy="1"/>
          </a:xfrm>
          <a:prstGeom prst="line">
            <a:avLst/>
          </a:prstGeom>
          <a:ln w="15875">
            <a:solidFill>
              <a:srgbClr val="EE81BD"/>
            </a:solidFill>
          </a:ln>
        </p:spPr>
        <p:txBody>
          <a:bodyPr lIns="0" tIns="0" rIns="0" bIns="0"/>
          <a:lstStyle/>
          <a:p>
            <a:pPr lvl="0">
              <a:defRPr sz="1200"/>
            </a:pPr>
            <a:endParaRPr/>
          </a:p>
        </p:txBody>
      </p:sp>
      <p:sp>
        <p:nvSpPr>
          <p:cNvPr id="16" name="Shape 16"/>
          <p:cNvSpPr>
            <a:spLocks noGrp="1"/>
          </p:cNvSpPr>
          <p:nvPr>
            <p:ph type="title"/>
          </p:nvPr>
        </p:nvSpPr>
        <p:spPr>
          <a:xfrm>
            <a:off x="1295402" y="711198"/>
            <a:ext cx="9601197" cy="1845735"/>
          </a:xfrm>
          <a:prstGeom prst="rect">
            <a:avLst/>
          </a:prstGeom>
        </p:spPr>
        <p:txBody>
          <a:bodyPr/>
          <a:lstStyle/>
          <a:p>
            <a:pPr lvl="0">
              <a:defRPr sz="1800">
                <a:solidFill>
                  <a:srgbClr val="000000"/>
                </a:solidFill>
              </a:defRPr>
            </a:pPr>
            <a:r>
              <a:rPr sz="4400">
                <a:solidFill>
                  <a:srgbClr val="262626"/>
                </a:solidFill>
              </a:rPr>
              <a:t>Title Text</a:t>
            </a:r>
          </a:p>
        </p:txBody>
      </p:sp>
      <p:sp>
        <p:nvSpPr>
          <p:cNvPr id="17" name="Shape 17"/>
          <p:cNvSpPr>
            <a:spLocks noGrp="1"/>
          </p:cNvSpPr>
          <p:nvPr>
            <p:ph type="body" idx="1"/>
          </p:nvPr>
        </p:nvSpPr>
        <p:spPr>
          <a:xfrm>
            <a:off x="1295400" y="2556930"/>
            <a:ext cx="9601198" cy="4301070"/>
          </a:xfrm>
          <a:prstGeom prst="rect">
            <a:avLst/>
          </a:prstGeom>
        </p:spPr>
        <p:txBody>
          <a:bodyPr/>
          <a:lstStyle/>
          <a:p>
            <a:pPr lvl="0">
              <a:defRPr sz="1800">
                <a:solidFill>
                  <a:srgbClr val="000000"/>
                </a:solidFill>
              </a:defRPr>
            </a:pPr>
            <a:r>
              <a:rPr sz="2400">
                <a:solidFill>
                  <a:srgbClr val="262626"/>
                </a:solidFill>
              </a:rPr>
              <a:t>Body Level One</a:t>
            </a:r>
          </a:p>
          <a:p>
            <a:pPr lvl="1">
              <a:defRPr sz="1800">
                <a:solidFill>
                  <a:srgbClr val="000000"/>
                </a:solidFill>
              </a:defRPr>
            </a:pPr>
            <a:r>
              <a:rPr sz="2400">
                <a:solidFill>
                  <a:srgbClr val="262626"/>
                </a:solidFill>
              </a:rPr>
              <a:t>Body Level Two</a:t>
            </a:r>
          </a:p>
          <a:p>
            <a:pPr lvl="2">
              <a:defRPr sz="1800">
                <a:solidFill>
                  <a:srgbClr val="000000"/>
                </a:solidFill>
              </a:defRPr>
            </a:pPr>
            <a:r>
              <a:rPr sz="2400">
                <a:solidFill>
                  <a:srgbClr val="262626"/>
                </a:solidFill>
              </a:rPr>
              <a:t>Body Level Three</a:t>
            </a:r>
          </a:p>
          <a:p>
            <a:pPr lvl="3">
              <a:defRPr sz="1800">
                <a:solidFill>
                  <a:srgbClr val="000000"/>
                </a:solidFill>
              </a:defRPr>
            </a:pPr>
            <a:r>
              <a:rPr sz="2400">
                <a:solidFill>
                  <a:srgbClr val="262626"/>
                </a:solidFill>
              </a:rPr>
              <a:t>Body Level Four</a:t>
            </a:r>
          </a:p>
          <a:p>
            <a:pPr lvl="4">
              <a:defRPr sz="1800">
                <a:solidFill>
                  <a:srgbClr val="000000"/>
                </a:solidFill>
              </a:defRPr>
            </a:pPr>
            <a:r>
              <a:rPr sz="2400">
                <a:solidFill>
                  <a:srgbClr val="262626"/>
                </a:solidFill>
              </a:rPr>
              <a:t>Body Level Five</a:t>
            </a:r>
          </a:p>
        </p:txBody>
      </p:sp>
      <p:sp>
        <p:nvSpPr>
          <p:cNvPr id="18" name="Shape 18"/>
          <p:cNvSpPr>
            <a:spLocks noGrp="1"/>
          </p:cNvSpPr>
          <p:nvPr>
            <p:ph type="sldNum" sz="quarter" idx="2"/>
          </p:nvPr>
        </p:nvSpPr>
        <p:spPr>
          <a:prstGeom prst="rect">
            <a:avLst/>
          </a:prstGeom>
        </p:spPr>
        <p:txBody>
          <a:bodyPr/>
          <a:lstStyle/>
          <a:p>
            <a:pPr lvl="0"/>
            <a:fld id="{86CB4B4D-7CA3-9044-876B-883B54F8677D}" type="slidenum">
              <a:t>‹#›</a:t>
            </a:fld>
            <a:endParaRPr/>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tx">
  <p:cSld name="Title and Content">
    <p:spTree>
      <p:nvGrpSpPr>
        <p:cNvPr id="1" name=""/>
        <p:cNvGrpSpPr/>
        <p:nvPr/>
      </p:nvGrpSpPr>
      <p:grpSpPr>
        <a:xfrm>
          <a:off x="0" y="0"/>
          <a:ext cx="0" cy="0"/>
          <a:chOff x="0" y="0"/>
          <a:chExt cx="0" cy="0"/>
        </a:xfrm>
      </p:grpSpPr>
      <p:pic>
        <p:nvPicPr>
          <p:cNvPr id="117" name="image2.png" descr="HD-PanelContent-GrommetsCombined.png"/>
          <p:cNvPicPr/>
          <p:nvPr/>
        </p:nvPicPr>
        <p:blipFill>
          <a:blip r:embed="rId2">
            <a:extLst/>
          </a:blip>
          <a:stretch>
            <a:fillRect/>
          </a:stretch>
        </p:blipFill>
        <p:spPr>
          <a:xfrm>
            <a:off x="0" y="0"/>
            <a:ext cx="12188825" cy="6856215"/>
          </a:xfrm>
          <a:prstGeom prst="rect">
            <a:avLst/>
          </a:prstGeom>
          <a:ln w="12700">
            <a:miter lim="400000"/>
          </a:ln>
        </p:spPr>
      </p:pic>
      <p:sp>
        <p:nvSpPr>
          <p:cNvPr id="118" name="Shape 118"/>
          <p:cNvSpPr/>
          <p:nvPr/>
        </p:nvSpPr>
        <p:spPr>
          <a:xfrm>
            <a:off x="1396169" y="2421464"/>
            <a:ext cx="9407299" cy="1"/>
          </a:xfrm>
          <a:prstGeom prst="line">
            <a:avLst/>
          </a:prstGeom>
          <a:ln w="15875">
            <a:solidFill>
              <a:srgbClr val="EE81BD"/>
            </a:solidFill>
          </a:ln>
        </p:spPr>
        <p:txBody>
          <a:bodyPr lIns="0" tIns="0" rIns="0" bIns="0"/>
          <a:lstStyle/>
          <a:p>
            <a:pPr lvl="0">
              <a:defRPr sz="1200"/>
            </a:pPr>
            <a:endParaRPr/>
          </a:p>
        </p:txBody>
      </p:sp>
      <p:sp>
        <p:nvSpPr>
          <p:cNvPr id="119" name="Shape 119"/>
          <p:cNvSpPr>
            <a:spLocks noGrp="1"/>
          </p:cNvSpPr>
          <p:nvPr>
            <p:ph type="title"/>
          </p:nvPr>
        </p:nvSpPr>
        <p:spPr>
          <a:xfrm>
            <a:off x="1295402" y="711198"/>
            <a:ext cx="9601197" cy="1845736"/>
          </a:xfrm>
          <a:prstGeom prst="rect">
            <a:avLst/>
          </a:prstGeom>
        </p:spPr>
        <p:txBody>
          <a:bodyPr lIns="0" tIns="0" rIns="0" bIns="0"/>
          <a:lstStyle/>
          <a:p>
            <a:pPr lvl="0">
              <a:defRPr sz="1800">
                <a:solidFill>
                  <a:srgbClr val="000000"/>
                </a:solidFill>
              </a:defRPr>
            </a:pPr>
            <a:r>
              <a:rPr sz="4400">
                <a:solidFill>
                  <a:srgbClr val="262626"/>
                </a:solidFill>
              </a:rPr>
              <a:t>Title Text</a:t>
            </a:r>
          </a:p>
        </p:txBody>
      </p:sp>
      <p:sp>
        <p:nvSpPr>
          <p:cNvPr id="120" name="Shape 120"/>
          <p:cNvSpPr>
            <a:spLocks noGrp="1"/>
          </p:cNvSpPr>
          <p:nvPr>
            <p:ph type="body" idx="1"/>
          </p:nvPr>
        </p:nvSpPr>
        <p:spPr>
          <a:xfrm>
            <a:off x="1295400" y="2556929"/>
            <a:ext cx="9601198" cy="4301071"/>
          </a:xfrm>
          <a:prstGeom prst="rect">
            <a:avLst/>
          </a:prstGeom>
        </p:spPr>
        <p:txBody>
          <a:bodyPr lIns="0" tIns="0" rIns="0" bIns="0"/>
          <a:lstStyle/>
          <a:p>
            <a:pPr lvl="0">
              <a:defRPr sz="1800">
                <a:solidFill>
                  <a:srgbClr val="000000"/>
                </a:solidFill>
              </a:defRPr>
            </a:pPr>
            <a:r>
              <a:rPr sz="2400">
                <a:solidFill>
                  <a:srgbClr val="262626"/>
                </a:solidFill>
              </a:rPr>
              <a:t>Body Level One</a:t>
            </a:r>
          </a:p>
          <a:p>
            <a:pPr lvl="1">
              <a:defRPr sz="1800">
                <a:solidFill>
                  <a:srgbClr val="000000"/>
                </a:solidFill>
              </a:defRPr>
            </a:pPr>
            <a:r>
              <a:rPr sz="2400">
                <a:solidFill>
                  <a:srgbClr val="262626"/>
                </a:solidFill>
              </a:rPr>
              <a:t>Body Level Two</a:t>
            </a:r>
          </a:p>
          <a:p>
            <a:pPr lvl="2">
              <a:defRPr sz="1800">
                <a:solidFill>
                  <a:srgbClr val="000000"/>
                </a:solidFill>
              </a:defRPr>
            </a:pPr>
            <a:r>
              <a:rPr sz="2400">
                <a:solidFill>
                  <a:srgbClr val="262626"/>
                </a:solidFill>
              </a:rPr>
              <a:t>Body Level Three</a:t>
            </a:r>
          </a:p>
          <a:p>
            <a:pPr lvl="3">
              <a:defRPr sz="1800">
                <a:solidFill>
                  <a:srgbClr val="000000"/>
                </a:solidFill>
              </a:defRPr>
            </a:pPr>
            <a:r>
              <a:rPr sz="2400">
                <a:solidFill>
                  <a:srgbClr val="262626"/>
                </a:solidFill>
              </a:rPr>
              <a:t>Body Level Four</a:t>
            </a:r>
          </a:p>
          <a:p>
            <a:pPr lvl="4">
              <a:defRPr sz="1800">
                <a:solidFill>
                  <a:srgbClr val="000000"/>
                </a:solidFill>
              </a:defRPr>
            </a:pPr>
            <a:r>
              <a:rPr sz="2400">
                <a:solidFill>
                  <a:srgbClr val="262626"/>
                </a:solidFill>
              </a:rPr>
              <a:t>Body Level Five</a:t>
            </a:r>
          </a:p>
        </p:txBody>
      </p:sp>
      <p:sp>
        <p:nvSpPr>
          <p:cNvPr id="121" name="Shape 121"/>
          <p:cNvSpPr>
            <a:spLocks noGrp="1"/>
          </p:cNvSpPr>
          <p:nvPr>
            <p:ph type="sldNum" sz="quarter" idx="2"/>
          </p:nvPr>
        </p:nvSpPr>
        <p:spPr>
          <a:xfrm>
            <a:off x="10353901" y="5993128"/>
            <a:ext cx="542700" cy="231139"/>
          </a:xfrm>
          <a:prstGeom prst="rect">
            <a:avLst/>
          </a:prstGeom>
        </p:spPr>
        <p:txBody>
          <a:bodyPr lIns="0" tIns="0" rIns="0" bIns="0"/>
          <a:lstStyle/>
          <a:p>
            <a:pPr lvl="0"/>
            <a:fld id="{86CB4B4D-7CA3-9044-876B-883B54F8677D}" type="slidenum">
              <a:t>‹#›</a:t>
            </a:fld>
            <a:endParaRPr/>
          </a:p>
        </p:txBody>
      </p:sp>
    </p:spTree>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tx">
  <p:cSld name="Title and Content">
    <p:spTree>
      <p:nvGrpSpPr>
        <p:cNvPr id="1" name=""/>
        <p:cNvGrpSpPr/>
        <p:nvPr/>
      </p:nvGrpSpPr>
      <p:grpSpPr>
        <a:xfrm>
          <a:off x="0" y="0"/>
          <a:ext cx="0" cy="0"/>
          <a:chOff x="0" y="0"/>
          <a:chExt cx="0" cy="0"/>
        </a:xfrm>
      </p:grpSpPr>
      <p:pic>
        <p:nvPicPr>
          <p:cNvPr id="123" name="image2.png" descr="HD-PanelContent-GrommetsCombined.png"/>
          <p:cNvPicPr/>
          <p:nvPr/>
        </p:nvPicPr>
        <p:blipFill>
          <a:blip r:embed="rId2">
            <a:extLst/>
          </a:blip>
          <a:stretch>
            <a:fillRect/>
          </a:stretch>
        </p:blipFill>
        <p:spPr>
          <a:xfrm>
            <a:off x="0" y="0"/>
            <a:ext cx="12188825" cy="6856215"/>
          </a:xfrm>
          <a:prstGeom prst="rect">
            <a:avLst/>
          </a:prstGeom>
          <a:ln w="12700">
            <a:miter lim="400000"/>
          </a:ln>
        </p:spPr>
      </p:pic>
      <p:sp>
        <p:nvSpPr>
          <p:cNvPr id="124" name="Shape 124"/>
          <p:cNvSpPr/>
          <p:nvPr/>
        </p:nvSpPr>
        <p:spPr>
          <a:xfrm>
            <a:off x="1396169" y="2421465"/>
            <a:ext cx="9407299" cy="1"/>
          </a:xfrm>
          <a:prstGeom prst="line">
            <a:avLst/>
          </a:prstGeom>
          <a:ln w="15875">
            <a:solidFill>
              <a:srgbClr val="EE81BD"/>
            </a:solidFill>
          </a:ln>
        </p:spPr>
        <p:txBody>
          <a:bodyPr lIns="0" tIns="0" rIns="0" bIns="0"/>
          <a:lstStyle/>
          <a:p>
            <a:pPr lvl="0">
              <a:defRPr sz="1200"/>
            </a:pPr>
            <a:endParaRPr/>
          </a:p>
        </p:txBody>
      </p:sp>
      <p:sp>
        <p:nvSpPr>
          <p:cNvPr id="125" name="Shape 125"/>
          <p:cNvSpPr>
            <a:spLocks noGrp="1"/>
          </p:cNvSpPr>
          <p:nvPr>
            <p:ph type="title"/>
          </p:nvPr>
        </p:nvSpPr>
        <p:spPr>
          <a:xfrm>
            <a:off x="1295402" y="711198"/>
            <a:ext cx="9601197" cy="1845735"/>
          </a:xfrm>
          <a:prstGeom prst="rect">
            <a:avLst/>
          </a:prstGeom>
        </p:spPr>
        <p:txBody>
          <a:bodyPr lIns="0" tIns="0" rIns="0" bIns="0"/>
          <a:lstStyle/>
          <a:p>
            <a:pPr lvl="0">
              <a:defRPr sz="1800">
                <a:solidFill>
                  <a:srgbClr val="000000"/>
                </a:solidFill>
              </a:defRPr>
            </a:pPr>
            <a:r>
              <a:rPr sz="4400">
                <a:solidFill>
                  <a:srgbClr val="262626"/>
                </a:solidFill>
              </a:rPr>
              <a:t>Title Text</a:t>
            </a:r>
          </a:p>
        </p:txBody>
      </p:sp>
      <p:sp>
        <p:nvSpPr>
          <p:cNvPr id="126" name="Shape 126"/>
          <p:cNvSpPr>
            <a:spLocks noGrp="1"/>
          </p:cNvSpPr>
          <p:nvPr>
            <p:ph type="body" idx="1"/>
          </p:nvPr>
        </p:nvSpPr>
        <p:spPr>
          <a:xfrm>
            <a:off x="1295400" y="2556930"/>
            <a:ext cx="9601198" cy="4301070"/>
          </a:xfrm>
          <a:prstGeom prst="rect">
            <a:avLst/>
          </a:prstGeom>
        </p:spPr>
        <p:txBody>
          <a:bodyPr lIns="0" tIns="0" rIns="0" bIns="0"/>
          <a:lstStyle/>
          <a:p>
            <a:pPr lvl="0">
              <a:defRPr sz="1800">
                <a:solidFill>
                  <a:srgbClr val="000000"/>
                </a:solidFill>
              </a:defRPr>
            </a:pPr>
            <a:r>
              <a:rPr sz="2400">
                <a:solidFill>
                  <a:srgbClr val="262626"/>
                </a:solidFill>
              </a:rPr>
              <a:t>Body Level One</a:t>
            </a:r>
          </a:p>
          <a:p>
            <a:pPr lvl="1">
              <a:defRPr sz="1800">
                <a:solidFill>
                  <a:srgbClr val="000000"/>
                </a:solidFill>
              </a:defRPr>
            </a:pPr>
            <a:r>
              <a:rPr sz="2400">
                <a:solidFill>
                  <a:srgbClr val="262626"/>
                </a:solidFill>
              </a:rPr>
              <a:t>Body Level Two</a:t>
            </a:r>
          </a:p>
          <a:p>
            <a:pPr lvl="2">
              <a:defRPr sz="1800">
                <a:solidFill>
                  <a:srgbClr val="000000"/>
                </a:solidFill>
              </a:defRPr>
            </a:pPr>
            <a:r>
              <a:rPr sz="2400">
                <a:solidFill>
                  <a:srgbClr val="262626"/>
                </a:solidFill>
              </a:rPr>
              <a:t>Body Level Three</a:t>
            </a:r>
          </a:p>
          <a:p>
            <a:pPr lvl="3">
              <a:defRPr sz="1800">
                <a:solidFill>
                  <a:srgbClr val="000000"/>
                </a:solidFill>
              </a:defRPr>
            </a:pPr>
            <a:r>
              <a:rPr sz="2400">
                <a:solidFill>
                  <a:srgbClr val="262626"/>
                </a:solidFill>
              </a:rPr>
              <a:t>Body Level Four</a:t>
            </a:r>
          </a:p>
          <a:p>
            <a:pPr lvl="4">
              <a:defRPr sz="1800">
                <a:solidFill>
                  <a:srgbClr val="000000"/>
                </a:solidFill>
              </a:defRPr>
            </a:pPr>
            <a:r>
              <a:rPr sz="2400">
                <a:solidFill>
                  <a:srgbClr val="262626"/>
                </a:solidFill>
              </a:rPr>
              <a:t>Body Level Five</a:t>
            </a:r>
          </a:p>
        </p:txBody>
      </p:sp>
      <p:sp>
        <p:nvSpPr>
          <p:cNvPr id="127" name="Shape 127"/>
          <p:cNvSpPr>
            <a:spLocks noGrp="1"/>
          </p:cNvSpPr>
          <p:nvPr>
            <p:ph type="sldNum" sz="quarter" idx="2"/>
          </p:nvPr>
        </p:nvSpPr>
        <p:spPr>
          <a:xfrm>
            <a:off x="10353901" y="6038850"/>
            <a:ext cx="542699" cy="139701"/>
          </a:xfrm>
          <a:prstGeom prst="rect">
            <a:avLst/>
          </a:prstGeom>
        </p:spPr>
        <p:txBody>
          <a:bodyPr lIns="0" tIns="0" rIns="0" bIns="0"/>
          <a:lstStyle/>
          <a:p>
            <a:pPr lvl="0"/>
            <a:fld id="{86CB4B4D-7CA3-9044-876B-883B54F8677D}" type="slidenum">
              <a:t>‹#›</a:t>
            </a:fld>
            <a:endParaRPr/>
          </a:p>
        </p:txBody>
      </p:sp>
    </p:spTree>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tx">
  <p:cSld name="Title and Content">
    <p:spTree>
      <p:nvGrpSpPr>
        <p:cNvPr id="1" name=""/>
        <p:cNvGrpSpPr/>
        <p:nvPr/>
      </p:nvGrpSpPr>
      <p:grpSpPr>
        <a:xfrm>
          <a:off x="0" y="0"/>
          <a:ext cx="0" cy="0"/>
          <a:chOff x="0" y="0"/>
          <a:chExt cx="0" cy="0"/>
        </a:xfrm>
      </p:grpSpPr>
      <p:pic>
        <p:nvPicPr>
          <p:cNvPr id="129" name="image2.png" descr="HD-PanelContent-GrommetsCombined.png"/>
          <p:cNvPicPr/>
          <p:nvPr/>
        </p:nvPicPr>
        <p:blipFill>
          <a:blip r:embed="rId2">
            <a:extLst/>
          </a:blip>
          <a:stretch>
            <a:fillRect/>
          </a:stretch>
        </p:blipFill>
        <p:spPr>
          <a:xfrm>
            <a:off x="0" y="0"/>
            <a:ext cx="12188825" cy="6856215"/>
          </a:xfrm>
          <a:prstGeom prst="rect">
            <a:avLst/>
          </a:prstGeom>
          <a:ln w="12700">
            <a:miter lim="400000"/>
          </a:ln>
        </p:spPr>
      </p:pic>
      <p:sp>
        <p:nvSpPr>
          <p:cNvPr id="130" name="Shape 130"/>
          <p:cNvSpPr/>
          <p:nvPr/>
        </p:nvSpPr>
        <p:spPr>
          <a:xfrm>
            <a:off x="1396169" y="2421465"/>
            <a:ext cx="9407299" cy="1"/>
          </a:xfrm>
          <a:prstGeom prst="line">
            <a:avLst/>
          </a:prstGeom>
          <a:ln w="15875">
            <a:solidFill>
              <a:srgbClr val="EE81BD"/>
            </a:solidFill>
          </a:ln>
        </p:spPr>
        <p:txBody>
          <a:bodyPr lIns="0" tIns="0" rIns="0" bIns="0"/>
          <a:lstStyle/>
          <a:p>
            <a:pPr lvl="0">
              <a:defRPr sz="1200"/>
            </a:pPr>
            <a:endParaRPr/>
          </a:p>
        </p:txBody>
      </p:sp>
      <p:sp>
        <p:nvSpPr>
          <p:cNvPr id="131" name="Shape 131"/>
          <p:cNvSpPr>
            <a:spLocks noGrp="1"/>
          </p:cNvSpPr>
          <p:nvPr>
            <p:ph type="title"/>
          </p:nvPr>
        </p:nvSpPr>
        <p:spPr>
          <a:xfrm>
            <a:off x="1295402" y="711198"/>
            <a:ext cx="9601197" cy="1845735"/>
          </a:xfrm>
          <a:prstGeom prst="rect">
            <a:avLst/>
          </a:prstGeom>
        </p:spPr>
        <p:txBody>
          <a:bodyPr lIns="0" tIns="0" rIns="0" bIns="0"/>
          <a:lstStyle/>
          <a:p>
            <a:pPr lvl="0">
              <a:defRPr sz="1800">
                <a:solidFill>
                  <a:srgbClr val="000000"/>
                </a:solidFill>
              </a:defRPr>
            </a:pPr>
            <a:r>
              <a:rPr sz="4400">
                <a:solidFill>
                  <a:srgbClr val="262626"/>
                </a:solidFill>
              </a:rPr>
              <a:t>Title Text</a:t>
            </a:r>
          </a:p>
        </p:txBody>
      </p:sp>
      <p:sp>
        <p:nvSpPr>
          <p:cNvPr id="132" name="Shape 132"/>
          <p:cNvSpPr>
            <a:spLocks noGrp="1"/>
          </p:cNvSpPr>
          <p:nvPr>
            <p:ph type="body" idx="1"/>
          </p:nvPr>
        </p:nvSpPr>
        <p:spPr>
          <a:xfrm>
            <a:off x="1295400" y="2556930"/>
            <a:ext cx="9601198" cy="4301070"/>
          </a:xfrm>
          <a:prstGeom prst="rect">
            <a:avLst/>
          </a:prstGeom>
        </p:spPr>
        <p:txBody>
          <a:bodyPr lIns="0" tIns="0" rIns="0" bIns="0"/>
          <a:lstStyle/>
          <a:p>
            <a:pPr lvl="0">
              <a:defRPr sz="1800">
                <a:solidFill>
                  <a:srgbClr val="000000"/>
                </a:solidFill>
              </a:defRPr>
            </a:pPr>
            <a:r>
              <a:rPr sz="2400">
                <a:solidFill>
                  <a:srgbClr val="262626"/>
                </a:solidFill>
              </a:rPr>
              <a:t>Body Level One</a:t>
            </a:r>
          </a:p>
          <a:p>
            <a:pPr lvl="1">
              <a:defRPr sz="1800">
                <a:solidFill>
                  <a:srgbClr val="000000"/>
                </a:solidFill>
              </a:defRPr>
            </a:pPr>
            <a:r>
              <a:rPr sz="2400">
                <a:solidFill>
                  <a:srgbClr val="262626"/>
                </a:solidFill>
              </a:rPr>
              <a:t>Body Level Two</a:t>
            </a:r>
          </a:p>
          <a:p>
            <a:pPr lvl="2">
              <a:defRPr sz="1800">
                <a:solidFill>
                  <a:srgbClr val="000000"/>
                </a:solidFill>
              </a:defRPr>
            </a:pPr>
            <a:r>
              <a:rPr sz="2400">
                <a:solidFill>
                  <a:srgbClr val="262626"/>
                </a:solidFill>
              </a:rPr>
              <a:t>Body Level Three</a:t>
            </a:r>
          </a:p>
          <a:p>
            <a:pPr lvl="3">
              <a:defRPr sz="1800">
                <a:solidFill>
                  <a:srgbClr val="000000"/>
                </a:solidFill>
              </a:defRPr>
            </a:pPr>
            <a:r>
              <a:rPr sz="2400">
                <a:solidFill>
                  <a:srgbClr val="262626"/>
                </a:solidFill>
              </a:rPr>
              <a:t>Body Level Four</a:t>
            </a:r>
          </a:p>
          <a:p>
            <a:pPr lvl="4">
              <a:defRPr sz="1800">
                <a:solidFill>
                  <a:srgbClr val="000000"/>
                </a:solidFill>
              </a:defRPr>
            </a:pPr>
            <a:r>
              <a:rPr sz="2400">
                <a:solidFill>
                  <a:srgbClr val="262626"/>
                </a:solidFill>
              </a:rPr>
              <a:t>Body Level Five</a:t>
            </a:r>
          </a:p>
        </p:txBody>
      </p:sp>
      <p:sp>
        <p:nvSpPr>
          <p:cNvPr id="133" name="Shape 133"/>
          <p:cNvSpPr>
            <a:spLocks noGrp="1"/>
          </p:cNvSpPr>
          <p:nvPr>
            <p:ph type="sldNum" sz="quarter" idx="2"/>
          </p:nvPr>
        </p:nvSpPr>
        <p:spPr>
          <a:xfrm>
            <a:off x="10353901" y="6038850"/>
            <a:ext cx="542699" cy="139701"/>
          </a:xfrm>
          <a:prstGeom prst="rect">
            <a:avLst/>
          </a:prstGeom>
        </p:spPr>
        <p:txBody>
          <a:bodyPr lIns="0" tIns="0" rIns="0" bIns="0"/>
          <a:lstStyle/>
          <a:p>
            <a:pPr lvl="0"/>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Section Header">
    <p:spTree>
      <p:nvGrpSpPr>
        <p:cNvPr id="1" name=""/>
        <p:cNvGrpSpPr/>
        <p:nvPr/>
      </p:nvGrpSpPr>
      <p:grpSpPr>
        <a:xfrm>
          <a:off x="0" y="0"/>
          <a:ext cx="0" cy="0"/>
          <a:chOff x="0" y="0"/>
          <a:chExt cx="0" cy="0"/>
        </a:xfrm>
      </p:grpSpPr>
      <p:pic>
        <p:nvPicPr>
          <p:cNvPr id="20" name="image2.png" descr="HD-PanelContent-GrommetsCombined.png"/>
          <p:cNvPicPr/>
          <p:nvPr/>
        </p:nvPicPr>
        <p:blipFill>
          <a:blip r:embed="rId2">
            <a:extLst/>
          </a:blip>
          <a:stretch>
            <a:fillRect/>
          </a:stretch>
        </p:blipFill>
        <p:spPr>
          <a:xfrm>
            <a:off x="0" y="0"/>
            <a:ext cx="12188825" cy="6856215"/>
          </a:xfrm>
          <a:prstGeom prst="rect">
            <a:avLst/>
          </a:prstGeom>
          <a:ln w="12700">
            <a:miter lim="400000"/>
          </a:ln>
        </p:spPr>
      </p:pic>
      <p:sp>
        <p:nvSpPr>
          <p:cNvPr id="21" name="Shape 21"/>
          <p:cNvSpPr>
            <a:spLocks noGrp="1"/>
          </p:cNvSpPr>
          <p:nvPr>
            <p:ph type="title"/>
          </p:nvPr>
        </p:nvSpPr>
        <p:spPr>
          <a:xfrm>
            <a:off x="2015069" y="0"/>
            <a:ext cx="8158689" cy="3575120"/>
          </a:xfrm>
          <a:prstGeom prst="rect">
            <a:avLst/>
          </a:prstGeom>
        </p:spPr>
        <p:txBody>
          <a:bodyPr anchor="b"/>
          <a:lstStyle/>
          <a:p>
            <a:pPr lvl="0">
              <a:defRPr sz="1800">
                <a:solidFill>
                  <a:srgbClr val="000000"/>
                </a:solidFill>
              </a:defRPr>
            </a:pPr>
            <a:r>
              <a:rPr sz="4400">
                <a:solidFill>
                  <a:srgbClr val="262626"/>
                </a:solidFill>
              </a:rPr>
              <a:t>Title Text</a:t>
            </a:r>
          </a:p>
        </p:txBody>
      </p:sp>
      <p:sp>
        <p:nvSpPr>
          <p:cNvPr id="22" name="Shape 22"/>
          <p:cNvSpPr>
            <a:spLocks noGrp="1"/>
          </p:cNvSpPr>
          <p:nvPr>
            <p:ph type="body" idx="1"/>
          </p:nvPr>
        </p:nvSpPr>
        <p:spPr>
          <a:xfrm>
            <a:off x="2015065" y="3846050"/>
            <a:ext cx="8158693" cy="3011950"/>
          </a:xfrm>
          <a:prstGeom prst="rect">
            <a:avLst/>
          </a:prstGeom>
        </p:spPr>
        <p:txBody>
          <a:bodyPr/>
          <a:lstStyle>
            <a:lvl1pPr marL="0" indent="0" algn="ctr">
              <a:buClrTx/>
              <a:buSzTx/>
              <a:buFontTx/>
              <a:buNone/>
              <a:defRPr>
                <a:solidFill>
                  <a:srgbClr val="000000"/>
                </a:solidFill>
              </a:defRPr>
            </a:lvl1pPr>
            <a:lvl2pPr algn="ctr">
              <a:buClrTx/>
              <a:buFontTx/>
              <a:defRPr>
                <a:solidFill>
                  <a:srgbClr val="000000"/>
                </a:solidFill>
              </a:defRPr>
            </a:lvl2pPr>
            <a:lvl3pPr algn="ctr">
              <a:buClrTx/>
              <a:buFontTx/>
              <a:defRPr>
                <a:solidFill>
                  <a:srgbClr val="000000"/>
                </a:solidFill>
              </a:defRPr>
            </a:lvl3pPr>
            <a:lvl4pPr algn="ctr">
              <a:buClrTx/>
              <a:buFontTx/>
              <a:defRPr>
                <a:solidFill>
                  <a:srgbClr val="000000"/>
                </a:solidFill>
              </a:defRPr>
            </a:lvl4pPr>
            <a:lvl5pPr algn="ctr">
              <a:buClrTx/>
              <a:buFontTx/>
              <a:defRPr>
                <a:solidFill>
                  <a:srgbClr val="000000"/>
                </a:solidFill>
              </a:defRPr>
            </a:lvl5pPr>
          </a:lstStyle>
          <a:p>
            <a:pPr lvl="0">
              <a:defRPr sz="1800"/>
            </a:pPr>
            <a:r>
              <a:rPr sz="2400"/>
              <a:t>Body Level One</a:t>
            </a:r>
          </a:p>
          <a:p>
            <a:pPr lvl="1">
              <a:defRPr sz="1800"/>
            </a:pPr>
            <a:r>
              <a:rPr sz="2400"/>
              <a:t>Body Level Two</a:t>
            </a:r>
          </a:p>
          <a:p>
            <a:pPr lvl="2">
              <a:defRPr sz="1800"/>
            </a:pPr>
            <a:r>
              <a:rPr sz="2400"/>
              <a:t>Body Level Three</a:t>
            </a:r>
          </a:p>
          <a:p>
            <a:pPr lvl="3">
              <a:defRPr sz="1800"/>
            </a:pPr>
            <a:r>
              <a:rPr sz="2400"/>
              <a:t>Body Level Four</a:t>
            </a:r>
          </a:p>
          <a:p>
            <a:pPr lvl="4">
              <a:defRPr sz="1800"/>
            </a:pPr>
            <a:r>
              <a:rPr sz="2400"/>
              <a:t>Body Level Five</a:t>
            </a:r>
          </a:p>
        </p:txBody>
      </p:sp>
      <p:sp>
        <p:nvSpPr>
          <p:cNvPr id="23" name="Shape 23"/>
          <p:cNvSpPr>
            <a:spLocks noGrp="1"/>
          </p:cNvSpPr>
          <p:nvPr>
            <p:ph type="sldNum" sz="quarter" idx="2"/>
          </p:nvPr>
        </p:nvSpPr>
        <p:spPr>
          <a:prstGeom prst="rect">
            <a:avLst/>
          </a:prstGeom>
        </p:spPr>
        <p:txBody>
          <a:bodyPr/>
          <a:lstStyle/>
          <a:p>
            <a:pPr lvl="0"/>
            <a:fld id="{86CB4B4D-7CA3-9044-876B-883B54F8677D}" type="slidenum">
              <a:t>‹#›</a:t>
            </a:fld>
            <a:endParaRPr/>
          </a:p>
        </p:txBody>
      </p:sp>
      <p:sp>
        <p:nvSpPr>
          <p:cNvPr id="24" name="Shape 24"/>
          <p:cNvSpPr/>
          <p:nvPr/>
        </p:nvSpPr>
        <p:spPr>
          <a:xfrm>
            <a:off x="2012723" y="3710585"/>
            <a:ext cx="8163382" cy="1"/>
          </a:xfrm>
          <a:prstGeom prst="line">
            <a:avLst/>
          </a:prstGeom>
          <a:ln w="15875">
            <a:solidFill>
              <a:srgbClr val="EE81BD"/>
            </a:solidFill>
          </a:ln>
        </p:spPr>
        <p:txBody>
          <a:bodyPr lIns="0" tIns="0" rIns="0" bIns="0"/>
          <a:lstStyle/>
          <a:p>
            <a:pPr lvl="0">
              <a:defRPr sz="1200"/>
            </a:pPr>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Two Content">
    <p:spTree>
      <p:nvGrpSpPr>
        <p:cNvPr id="1" name=""/>
        <p:cNvGrpSpPr/>
        <p:nvPr/>
      </p:nvGrpSpPr>
      <p:grpSpPr>
        <a:xfrm>
          <a:off x="0" y="0"/>
          <a:ext cx="0" cy="0"/>
          <a:chOff x="0" y="0"/>
          <a:chExt cx="0" cy="0"/>
        </a:xfrm>
      </p:grpSpPr>
      <p:pic>
        <p:nvPicPr>
          <p:cNvPr id="26" name="image2.png" descr="HD-PanelContent-GrommetsCombined.png"/>
          <p:cNvPicPr/>
          <p:nvPr/>
        </p:nvPicPr>
        <p:blipFill>
          <a:blip r:embed="rId2">
            <a:extLst/>
          </a:blip>
          <a:stretch>
            <a:fillRect/>
          </a:stretch>
        </p:blipFill>
        <p:spPr>
          <a:xfrm>
            <a:off x="0" y="0"/>
            <a:ext cx="12188825" cy="6856215"/>
          </a:xfrm>
          <a:prstGeom prst="rect">
            <a:avLst/>
          </a:prstGeom>
          <a:ln w="12700">
            <a:miter lim="400000"/>
          </a:ln>
        </p:spPr>
      </p:pic>
      <p:sp>
        <p:nvSpPr>
          <p:cNvPr id="27" name="Shape 27"/>
          <p:cNvSpPr/>
          <p:nvPr/>
        </p:nvSpPr>
        <p:spPr>
          <a:xfrm>
            <a:off x="1396169" y="2421465"/>
            <a:ext cx="9407299" cy="1"/>
          </a:xfrm>
          <a:prstGeom prst="line">
            <a:avLst/>
          </a:prstGeom>
          <a:ln w="15875">
            <a:solidFill>
              <a:srgbClr val="EE81BD"/>
            </a:solidFill>
          </a:ln>
        </p:spPr>
        <p:txBody>
          <a:bodyPr lIns="0" tIns="0" rIns="0" bIns="0"/>
          <a:lstStyle/>
          <a:p>
            <a:pPr lvl="0">
              <a:defRPr sz="1200"/>
            </a:pPr>
            <a:endParaRPr/>
          </a:p>
        </p:txBody>
      </p:sp>
      <p:sp>
        <p:nvSpPr>
          <p:cNvPr id="28" name="Shape 28"/>
          <p:cNvSpPr>
            <a:spLocks noGrp="1"/>
          </p:cNvSpPr>
          <p:nvPr>
            <p:ph type="title"/>
          </p:nvPr>
        </p:nvSpPr>
        <p:spPr>
          <a:xfrm>
            <a:off x="1295402" y="707809"/>
            <a:ext cx="9601197" cy="1852512"/>
          </a:xfrm>
          <a:prstGeom prst="rect">
            <a:avLst/>
          </a:prstGeom>
        </p:spPr>
        <p:txBody>
          <a:bodyPr/>
          <a:lstStyle/>
          <a:p>
            <a:pPr lvl="0">
              <a:defRPr sz="1800">
                <a:solidFill>
                  <a:srgbClr val="000000"/>
                </a:solidFill>
              </a:defRPr>
            </a:pPr>
            <a:r>
              <a:rPr sz="4400">
                <a:solidFill>
                  <a:srgbClr val="262626"/>
                </a:solidFill>
              </a:rPr>
              <a:t>Title Text</a:t>
            </a:r>
          </a:p>
        </p:txBody>
      </p:sp>
      <p:sp>
        <p:nvSpPr>
          <p:cNvPr id="29" name="Shape 29"/>
          <p:cNvSpPr>
            <a:spLocks noGrp="1"/>
          </p:cNvSpPr>
          <p:nvPr>
            <p:ph type="body" idx="1"/>
          </p:nvPr>
        </p:nvSpPr>
        <p:spPr>
          <a:xfrm>
            <a:off x="1298447" y="2560320"/>
            <a:ext cx="4718306" cy="4297680"/>
          </a:xfrm>
          <a:prstGeom prst="rect">
            <a:avLst/>
          </a:prstGeom>
        </p:spPr>
        <p:txBody>
          <a:bodyPr/>
          <a:lstStyle/>
          <a:p>
            <a:pPr lvl="0">
              <a:defRPr sz="1800">
                <a:solidFill>
                  <a:srgbClr val="000000"/>
                </a:solidFill>
              </a:defRPr>
            </a:pPr>
            <a:r>
              <a:rPr sz="2400">
                <a:solidFill>
                  <a:srgbClr val="262626"/>
                </a:solidFill>
              </a:rPr>
              <a:t>Body Level One</a:t>
            </a:r>
          </a:p>
          <a:p>
            <a:pPr lvl="1">
              <a:defRPr sz="1800">
                <a:solidFill>
                  <a:srgbClr val="000000"/>
                </a:solidFill>
              </a:defRPr>
            </a:pPr>
            <a:r>
              <a:rPr sz="2400">
                <a:solidFill>
                  <a:srgbClr val="262626"/>
                </a:solidFill>
              </a:rPr>
              <a:t>Body Level Two</a:t>
            </a:r>
          </a:p>
          <a:p>
            <a:pPr lvl="2">
              <a:defRPr sz="1800">
                <a:solidFill>
                  <a:srgbClr val="000000"/>
                </a:solidFill>
              </a:defRPr>
            </a:pPr>
            <a:r>
              <a:rPr sz="2400">
                <a:solidFill>
                  <a:srgbClr val="262626"/>
                </a:solidFill>
              </a:rPr>
              <a:t>Body Level Three</a:t>
            </a:r>
          </a:p>
          <a:p>
            <a:pPr lvl="3">
              <a:defRPr sz="1800">
                <a:solidFill>
                  <a:srgbClr val="000000"/>
                </a:solidFill>
              </a:defRPr>
            </a:pPr>
            <a:r>
              <a:rPr sz="2400">
                <a:solidFill>
                  <a:srgbClr val="262626"/>
                </a:solidFill>
              </a:rPr>
              <a:t>Body Level Four</a:t>
            </a:r>
          </a:p>
          <a:p>
            <a:pPr lvl="4">
              <a:defRPr sz="1800">
                <a:solidFill>
                  <a:srgbClr val="000000"/>
                </a:solidFill>
              </a:defRPr>
            </a:pPr>
            <a:r>
              <a:rPr sz="2400">
                <a:solidFill>
                  <a:srgbClr val="262626"/>
                </a:solidFill>
              </a:rPr>
              <a:t>Body Level Five</a:t>
            </a:r>
          </a:p>
        </p:txBody>
      </p:sp>
      <p:sp>
        <p:nvSpPr>
          <p:cNvPr id="30" name="Shape 30"/>
          <p:cNvSpPr>
            <a:spLocks noGrp="1"/>
          </p:cNvSpPr>
          <p:nvPr>
            <p:ph type="sldNum" sz="quarter" idx="2"/>
          </p:nvPr>
        </p:nvSpPr>
        <p:spPr>
          <a:prstGeom prst="rect">
            <a:avLst/>
          </a:prstGeom>
        </p:spPr>
        <p:txBody>
          <a:bodyPr/>
          <a:lstStyle/>
          <a:p>
            <a:pPr lvl="0"/>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Comparison">
    <p:spTree>
      <p:nvGrpSpPr>
        <p:cNvPr id="1" name=""/>
        <p:cNvGrpSpPr/>
        <p:nvPr/>
      </p:nvGrpSpPr>
      <p:grpSpPr>
        <a:xfrm>
          <a:off x="0" y="0"/>
          <a:ext cx="0" cy="0"/>
          <a:chOff x="0" y="0"/>
          <a:chExt cx="0" cy="0"/>
        </a:xfrm>
      </p:grpSpPr>
      <p:pic>
        <p:nvPicPr>
          <p:cNvPr id="32" name="image2.png" descr="HD-PanelContent-GrommetsCombined.png"/>
          <p:cNvPicPr/>
          <p:nvPr/>
        </p:nvPicPr>
        <p:blipFill>
          <a:blip r:embed="rId2">
            <a:extLst/>
          </a:blip>
          <a:stretch>
            <a:fillRect/>
          </a:stretch>
        </p:blipFill>
        <p:spPr>
          <a:xfrm>
            <a:off x="0" y="0"/>
            <a:ext cx="12188825" cy="6856215"/>
          </a:xfrm>
          <a:prstGeom prst="rect">
            <a:avLst/>
          </a:prstGeom>
          <a:ln w="12700">
            <a:miter lim="400000"/>
          </a:ln>
        </p:spPr>
      </p:pic>
      <p:sp>
        <p:nvSpPr>
          <p:cNvPr id="33" name="Shape 33"/>
          <p:cNvSpPr>
            <a:spLocks noGrp="1"/>
          </p:cNvSpPr>
          <p:nvPr>
            <p:ph type="title"/>
          </p:nvPr>
        </p:nvSpPr>
        <p:spPr>
          <a:xfrm>
            <a:off x="1295402" y="857952"/>
            <a:ext cx="9601197" cy="1552226"/>
          </a:xfrm>
          <a:prstGeom prst="rect">
            <a:avLst/>
          </a:prstGeom>
        </p:spPr>
        <p:txBody>
          <a:bodyPr/>
          <a:lstStyle/>
          <a:p>
            <a:pPr lvl="0">
              <a:defRPr sz="1800">
                <a:solidFill>
                  <a:srgbClr val="000000"/>
                </a:solidFill>
              </a:defRPr>
            </a:pPr>
            <a:r>
              <a:rPr sz="4400">
                <a:solidFill>
                  <a:srgbClr val="262626"/>
                </a:solidFill>
              </a:rPr>
              <a:t>Title Text</a:t>
            </a:r>
          </a:p>
        </p:txBody>
      </p:sp>
      <p:sp>
        <p:nvSpPr>
          <p:cNvPr id="34" name="Shape 34"/>
          <p:cNvSpPr>
            <a:spLocks noGrp="1"/>
          </p:cNvSpPr>
          <p:nvPr>
            <p:ph type="body" idx="1"/>
          </p:nvPr>
        </p:nvSpPr>
        <p:spPr>
          <a:xfrm>
            <a:off x="1295400" y="2410176"/>
            <a:ext cx="4718304" cy="824620"/>
          </a:xfrm>
          <a:prstGeom prst="rect">
            <a:avLst/>
          </a:prstGeom>
        </p:spPr>
        <p:txBody>
          <a:bodyPr anchor="b">
            <a:noAutofit/>
          </a:bodyPr>
          <a:lstStyle>
            <a:lvl1pPr marL="0" indent="0">
              <a:buClrTx/>
              <a:buSzTx/>
              <a:buFontTx/>
              <a:buNone/>
              <a:defRPr sz="2800">
                <a:solidFill>
                  <a:srgbClr val="E32D91"/>
                </a:solidFill>
              </a:defRPr>
            </a:lvl1pPr>
            <a:lvl2pPr marL="857250" indent="-400050">
              <a:buClrTx/>
              <a:buFontTx/>
              <a:defRPr sz="2800">
                <a:solidFill>
                  <a:srgbClr val="E32D91"/>
                </a:solidFill>
              </a:defRPr>
            </a:lvl2pPr>
            <a:lvl3pPr marL="1358900" indent="-444500">
              <a:buClrTx/>
              <a:buFontTx/>
              <a:defRPr sz="2800">
                <a:solidFill>
                  <a:srgbClr val="E32D91"/>
                </a:solidFill>
              </a:defRPr>
            </a:lvl3pPr>
            <a:lvl4pPr marL="1671637" indent="-300037">
              <a:buClrTx/>
              <a:buFontTx/>
              <a:defRPr sz="2800">
                <a:solidFill>
                  <a:srgbClr val="E32D91"/>
                </a:solidFill>
              </a:defRPr>
            </a:lvl4pPr>
            <a:lvl5pPr marL="2171699" indent="-342899">
              <a:buClrTx/>
              <a:buFontTx/>
              <a:defRPr sz="2800">
                <a:solidFill>
                  <a:srgbClr val="E32D91"/>
                </a:solidFill>
              </a:defRPr>
            </a:lvl5pPr>
          </a:lstStyle>
          <a:p>
            <a:pPr lvl="0">
              <a:defRPr sz="1800">
                <a:solidFill>
                  <a:srgbClr val="000000"/>
                </a:solidFill>
              </a:defRPr>
            </a:pPr>
            <a:r>
              <a:rPr sz="2800">
                <a:solidFill>
                  <a:srgbClr val="E32D91"/>
                </a:solidFill>
              </a:rPr>
              <a:t>Body Level One</a:t>
            </a:r>
          </a:p>
          <a:p>
            <a:pPr lvl="1">
              <a:defRPr sz="1800">
                <a:solidFill>
                  <a:srgbClr val="000000"/>
                </a:solidFill>
              </a:defRPr>
            </a:pPr>
            <a:r>
              <a:rPr sz="2800">
                <a:solidFill>
                  <a:srgbClr val="E32D91"/>
                </a:solidFill>
              </a:rPr>
              <a:t>Body Level Two</a:t>
            </a:r>
          </a:p>
          <a:p>
            <a:pPr lvl="2">
              <a:defRPr sz="1800">
                <a:solidFill>
                  <a:srgbClr val="000000"/>
                </a:solidFill>
              </a:defRPr>
            </a:pPr>
            <a:r>
              <a:rPr sz="2800">
                <a:solidFill>
                  <a:srgbClr val="E32D91"/>
                </a:solidFill>
              </a:rPr>
              <a:t>Body Level Three</a:t>
            </a:r>
          </a:p>
          <a:p>
            <a:pPr lvl="3">
              <a:defRPr sz="1800">
                <a:solidFill>
                  <a:srgbClr val="000000"/>
                </a:solidFill>
              </a:defRPr>
            </a:pPr>
            <a:r>
              <a:rPr sz="2800">
                <a:solidFill>
                  <a:srgbClr val="E32D91"/>
                </a:solidFill>
              </a:rPr>
              <a:t>Body Level Four</a:t>
            </a:r>
          </a:p>
          <a:p>
            <a:pPr lvl="4">
              <a:defRPr sz="1800">
                <a:solidFill>
                  <a:srgbClr val="000000"/>
                </a:solidFill>
              </a:defRPr>
            </a:pPr>
            <a:r>
              <a:rPr sz="2800">
                <a:solidFill>
                  <a:srgbClr val="E32D91"/>
                </a:solidFill>
              </a:rPr>
              <a:t>Body Level Five</a:t>
            </a:r>
          </a:p>
        </p:txBody>
      </p:sp>
      <p:sp>
        <p:nvSpPr>
          <p:cNvPr id="35" name="Shape 35"/>
          <p:cNvSpPr>
            <a:spLocks noGrp="1"/>
          </p:cNvSpPr>
          <p:nvPr>
            <p:ph type="sldNum" sz="quarter" idx="2"/>
          </p:nvPr>
        </p:nvSpPr>
        <p:spPr>
          <a:prstGeom prst="rect">
            <a:avLst/>
          </a:prstGeom>
        </p:spPr>
        <p:txBody>
          <a:bodyPr/>
          <a:lstStyle/>
          <a:p>
            <a:pPr lvl="0"/>
            <a:fld id="{86CB4B4D-7CA3-9044-876B-883B54F8677D}" type="slidenum">
              <a:t>‹#›</a:t>
            </a:fld>
            <a:endParaRPr/>
          </a:p>
        </p:txBody>
      </p:sp>
      <p:sp>
        <p:nvSpPr>
          <p:cNvPr id="36" name="Shape 36"/>
          <p:cNvSpPr/>
          <p:nvPr/>
        </p:nvSpPr>
        <p:spPr>
          <a:xfrm>
            <a:off x="1396169" y="2421465"/>
            <a:ext cx="9407299" cy="1"/>
          </a:xfrm>
          <a:prstGeom prst="line">
            <a:avLst/>
          </a:prstGeom>
          <a:ln w="15875">
            <a:solidFill>
              <a:srgbClr val="EE81BD"/>
            </a:solidFill>
          </a:ln>
        </p:spPr>
        <p:txBody>
          <a:bodyPr lIns="0" tIns="0" rIns="0" bIns="0"/>
          <a:lstStyle/>
          <a:p>
            <a:pPr lvl="0">
              <a:defRPr sz="1200"/>
            </a:pPr>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cSld name="Title Only">
    <p:spTree>
      <p:nvGrpSpPr>
        <p:cNvPr id="1" name=""/>
        <p:cNvGrpSpPr/>
        <p:nvPr/>
      </p:nvGrpSpPr>
      <p:grpSpPr>
        <a:xfrm>
          <a:off x="0" y="0"/>
          <a:ext cx="0" cy="0"/>
          <a:chOff x="0" y="0"/>
          <a:chExt cx="0" cy="0"/>
        </a:xfrm>
      </p:grpSpPr>
      <p:pic>
        <p:nvPicPr>
          <p:cNvPr id="38" name="image2.png" descr="HD-PanelContent-GrommetsCombined.png"/>
          <p:cNvPicPr/>
          <p:nvPr/>
        </p:nvPicPr>
        <p:blipFill>
          <a:blip r:embed="rId2">
            <a:extLst/>
          </a:blip>
          <a:stretch>
            <a:fillRect/>
          </a:stretch>
        </p:blipFill>
        <p:spPr>
          <a:xfrm>
            <a:off x="0" y="0"/>
            <a:ext cx="12188825" cy="6856215"/>
          </a:xfrm>
          <a:prstGeom prst="rect">
            <a:avLst/>
          </a:prstGeom>
          <a:ln w="12700">
            <a:miter lim="400000"/>
          </a:ln>
        </p:spPr>
      </p:pic>
      <p:sp>
        <p:nvSpPr>
          <p:cNvPr id="39" name="Shape 39"/>
          <p:cNvSpPr>
            <a:spLocks noGrp="1"/>
          </p:cNvSpPr>
          <p:nvPr>
            <p:ph type="title"/>
          </p:nvPr>
        </p:nvSpPr>
        <p:spPr>
          <a:xfrm>
            <a:off x="1295402" y="829732"/>
            <a:ext cx="9601197" cy="1608668"/>
          </a:xfrm>
          <a:prstGeom prst="rect">
            <a:avLst/>
          </a:prstGeom>
        </p:spPr>
        <p:txBody>
          <a:bodyPr/>
          <a:lstStyle/>
          <a:p>
            <a:pPr lvl="0">
              <a:defRPr sz="1800">
                <a:solidFill>
                  <a:srgbClr val="000000"/>
                </a:solidFill>
              </a:defRPr>
            </a:pPr>
            <a:r>
              <a:rPr sz="4400">
                <a:solidFill>
                  <a:srgbClr val="262626"/>
                </a:solidFill>
              </a:rPr>
              <a:t>Title Text</a:t>
            </a:r>
          </a:p>
        </p:txBody>
      </p:sp>
      <p:sp>
        <p:nvSpPr>
          <p:cNvPr id="40" name="Shape 40"/>
          <p:cNvSpPr>
            <a:spLocks noGrp="1"/>
          </p:cNvSpPr>
          <p:nvPr>
            <p:ph type="sldNum" sz="quarter" idx="2"/>
          </p:nvPr>
        </p:nvSpPr>
        <p:spPr>
          <a:prstGeom prst="rect">
            <a:avLst/>
          </a:prstGeom>
        </p:spPr>
        <p:txBody>
          <a:bodyPr/>
          <a:lstStyle/>
          <a:p>
            <a:pPr lvl="0"/>
            <a:fld id="{86CB4B4D-7CA3-9044-876B-883B54F8677D}" type="slidenum">
              <a:t>‹#›</a:t>
            </a:fld>
            <a:endParaRPr/>
          </a:p>
        </p:txBody>
      </p:sp>
      <p:sp>
        <p:nvSpPr>
          <p:cNvPr id="41" name="Shape 41"/>
          <p:cNvSpPr/>
          <p:nvPr/>
        </p:nvSpPr>
        <p:spPr>
          <a:xfrm>
            <a:off x="1396169" y="2421465"/>
            <a:ext cx="9407299" cy="1"/>
          </a:xfrm>
          <a:prstGeom prst="line">
            <a:avLst/>
          </a:prstGeom>
          <a:ln w="15875">
            <a:solidFill>
              <a:srgbClr val="EE81BD"/>
            </a:solidFill>
          </a:ln>
        </p:spPr>
        <p:txBody>
          <a:bodyPr lIns="0" tIns="0" rIns="0" bIns="0"/>
          <a:lstStyle/>
          <a:p>
            <a:pPr lvl="0">
              <a:defRPr sz="1200"/>
            </a:pPr>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x">
  <p:cSld name="Blank">
    <p:spTree>
      <p:nvGrpSpPr>
        <p:cNvPr id="1" name=""/>
        <p:cNvGrpSpPr/>
        <p:nvPr/>
      </p:nvGrpSpPr>
      <p:grpSpPr>
        <a:xfrm>
          <a:off x="0" y="0"/>
          <a:ext cx="0" cy="0"/>
          <a:chOff x="0" y="0"/>
          <a:chExt cx="0" cy="0"/>
        </a:xfrm>
      </p:grpSpPr>
      <p:pic>
        <p:nvPicPr>
          <p:cNvPr id="43" name="image2.png" descr="HD-PanelContent-GrommetsCombined.png"/>
          <p:cNvPicPr/>
          <p:nvPr/>
        </p:nvPicPr>
        <p:blipFill>
          <a:blip r:embed="rId2">
            <a:extLst/>
          </a:blip>
          <a:stretch>
            <a:fillRect/>
          </a:stretch>
        </p:blipFill>
        <p:spPr>
          <a:xfrm>
            <a:off x="0" y="0"/>
            <a:ext cx="12188825" cy="6856215"/>
          </a:xfrm>
          <a:prstGeom prst="rect">
            <a:avLst/>
          </a:prstGeom>
          <a:ln w="12700">
            <a:miter lim="400000"/>
          </a:ln>
        </p:spPr>
      </p:pic>
      <p:sp>
        <p:nvSpPr>
          <p:cNvPr id="44" name="Shape 44"/>
          <p:cNvSpPr>
            <a:spLocks noGrp="1"/>
          </p:cNvSpPr>
          <p:nvPr>
            <p:ph type="sldNum" sz="quarter" idx="2"/>
          </p:nvPr>
        </p:nvSpPr>
        <p:spPr>
          <a:prstGeom prst="rect">
            <a:avLst/>
          </a:prstGeom>
        </p:spPr>
        <p:txBody>
          <a:bodyPr/>
          <a:lstStyle/>
          <a:p>
            <a:pPr lvl="0"/>
            <a:fld id="{86CB4B4D-7CA3-9044-876B-883B54F8677D}" type="slidenum">
              <a:t>‹#›</a:t>
            </a:fld>
            <a:endParaRPr/>
          </a:p>
        </p:txBody>
      </p:sp>
      <p:sp>
        <p:nvSpPr>
          <p:cNvPr id="45" name="Shape 45"/>
          <p:cNvSpPr>
            <a:spLocks noGrp="1"/>
          </p:cNvSpPr>
          <p:nvPr>
            <p:ph type="body" idx="1"/>
          </p:nvPr>
        </p:nvSpPr>
        <p:spPr>
          <a:xfrm>
            <a:off x="609412" y="5125032"/>
            <a:ext cx="10973176" cy="1347421"/>
          </a:xfrm>
          <a:prstGeom prst="rect">
            <a:avLst/>
          </a:prstGeom>
        </p:spPr>
        <p:txBody>
          <a:bodyPr/>
          <a:lstStyle/>
          <a:p>
            <a:pPr lvl="0">
              <a:defRPr sz="1800">
                <a:solidFill>
                  <a:srgbClr val="000000"/>
                </a:solidFill>
              </a:defRPr>
            </a:pPr>
            <a:r>
              <a:rPr sz="2400">
                <a:solidFill>
                  <a:srgbClr val="262626"/>
                </a:solidFill>
              </a:rPr>
              <a:t>Body Level One</a:t>
            </a:r>
          </a:p>
          <a:p>
            <a:pPr lvl="1">
              <a:defRPr sz="1800">
                <a:solidFill>
                  <a:srgbClr val="000000"/>
                </a:solidFill>
              </a:defRPr>
            </a:pPr>
            <a:r>
              <a:rPr sz="2400">
                <a:solidFill>
                  <a:srgbClr val="262626"/>
                </a:solidFill>
              </a:rPr>
              <a:t>Body Level Two</a:t>
            </a:r>
          </a:p>
          <a:p>
            <a:pPr lvl="2">
              <a:defRPr sz="1800">
                <a:solidFill>
                  <a:srgbClr val="000000"/>
                </a:solidFill>
              </a:defRPr>
            </a:pPr>
            <a:r>
              <a:rPr sz="2400">
                <a:solidFill>
                  <a:srgbClr val="262626"/>
                </a:solidFill>
              </a:rPr>
              <a:t>Body Level Three</a:t>
            </a:r>
          </a:p>
          <a:p>
            <a:pPr lvl="3">
              <a:defRPr sz="1800">
                <a:solidFill>
                  <a:srgbClr val="000000"/>
                </a:solidFill>
              </a:defRPr>
            </a:pPr>
            <a:r>
              <a:rPr sz="2400">
                <a:solidFill>
                  <a:srgbClr val="262626"/>
                </a:solidFill>
              </a:rPr>
              <a:t>Body Level Four</a:t>
            </a:r>
          </a:p>
          <a:p>
            <a:pPr lvl="4">
              <a:defRPr sz="1800">
                <a:solidFill>
                  <a:srgbClr val="000000"/>
                </a:solidFill>
              </a:defRPr>
            </a:pPr>
            <a:r>
              <a:rPr sz="2400">
                <a:solidFill>
                  <a:srgbClr val="262626"/>
                </a:solidFill>
              </a:rPr>
              <a:t>Body Level Five</a:t>
            </a: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Content with Caption">
    <p:spTree>
      <p:nvGrpSpPr>
        <p:cNvPr id="1" name=""/>
        <p:cNvGrpSpPr/>
        <p:nvPr/>
      </p:nvGrpSpPr>
      <p:grpSpPr>
        <a:xfrm>
          <a:off x="0" y="0"/>
          <a:ext cx="0" cy="0"/>
          <a:chOff x="0" y="0"/>
          <a:chExt cx="0" cy="0"/>
        </a:xfrm>
      </p:grpSpPr>
      <p:pic>
        <p:nvPicPr>
          <p:cNvPr id="47" name="image2.png" descr="HD-PanelContent-GrommetsCombined.png"/>
          <p:cNvPicPr/>
          <p:nvPr/>
        </p:nvPicPr>
        <p:blipFill>
          <a:blip r:embed="rId2">
            <a:extLst/>
          </a:blip>
          <a:stretch>
            <a:fillRect/>
          </a:stretch>
        </p:blipFill>
        <p:spPr>
          <a:xfrm>
            <a:off x="0" y="0"/>
            <a:ext cx="12188825" cy="6856215"/>
          </a:xfrm>
          <a:prstGeom prst="rect">
            <a:avLst/>
          </a:prstGeom>
          <a:ln w="12700">
            <a:miter lim="400000"/>
          </a:ln>
        </p:spPr>
      </p:pic>
      <p:sp>
        <p:nvSpPr>
          <p:cNvPr id="48" name="Shape 48"/>
          <p:cNvSpPr>
            <a:spLocks noGrp="1"/>
          </p:cNvSpPr>
          <p:nvPr>
            <p:ph type="title"/>
          </p:nvPr>
        </p:nvSpPr>
        <p:spPr>
          <a:xfrm>
            <a:off x="1293811" y="0"/>
            <a:ext cx="3718455" cy="2760136"/>
          </a:xfrm>
          <a:prstGeom prst="rect">
            <a:avLst/>
          </a:prstGeom>
        </p:spPr>
        <p:txBody>
          <a:bodyPr anchor="b"/>
          <a:lstStyle>
            <a:lvl1pPr>
              <a:defRPr sz="2400"/>
            </a:lvl1pPr>
          </a:lstStyle>
          <a:p>
            <a:pPr lvl="0">
              <a:defRPr sz="1800">
                <a:solidFill>
                  <a:srgbClr val="000000"/>
                </a:solidFill>
              </a:defRPr>
            </a:pPr>
            <a:r>
              <a:rPr sz="2400">
                <a:solidFill>
                  <a:srgbClr val="262626"/>
                </a:solidFill>
              </a:rPr>
              <a:t>Title Text</a:t>
            </a:r>
          </a:p>
        </p:txBody>
      </p:sp>
      <p:sp>
        <p:nvSpPr>
          <p:cNvPr id="49" name="Shape 49"/>
          <p:cNvSpPr>
            <a:spLocks noGrp="1"/>
          </p:cNvSpPr>
          <p:nvPr>
            <p:ph type="body" idx="1"/>
          </p:nvPr>
        </p:nvSpPr>
        <p:spPr>
          <a:xfrm>
            <a:off x="5418668" y="0"/>
            <a:ext cx="5469468" cy="6857999"/>
          </a:xfrm>
          <a:prstGeom prst="rect">
            <a:avLst/>
          </a:prstGeom>
        </p:spPr>
        <p:txBody>
          <a:bodyPr anchor="ctr"/>
          <a:lstStyle/>
          <a:p>
            <a:pPr lvl="0">
              <a:defRPr sz="1800">
                <a:solidFill>
                  <a:srgbClr val="000000"/>
                </a:solidFill>
              </a:defRPr>
            </a:pPr>
            <a:r>
              <a:rPr sz="2400">
                <a:solidFill>
                  <a:srgbClr val="262626"/>
                </a:solidFill>
              </a:rPr>
              <a:t>Body Level One</a:t>
            </a:r>
          </a:p>
          <a:p>
            <a:pPr lvl="1">
              <a:defRPr sz="1800">
                <a:solidFill>
                  <a:srgbClr val="000000"/>
                </a:solidFill>
              </a:defRPr>
            </a:pPr>
            <a:r>
              <a:rPr sz="2400">
                <a:solidFill>
                  <a:srgbClr val="262626"/>
                </a:solidFill>
              </a:rPr>
              <a:t>Body Level Two</a:t>
            </a:r>
          </a:p>
          <a:p>
            <a:pPr lvl="2">
              <a:defRPr sz="1800">
                <a:solidFill>
                  <a:srgbClr val="000000"/>
                </a:solidFill>
              </a:defRPr>
            </a:pPr>
            <a:r>
              <a:rPr sz="2400">
                <a:solidFill>
                  <a:srgbClr val="262626"/>
                </a:solidFill>
              </a:rPr>
              <a:t>Body Level Three</a:t>
            </a:r>
          </a:p>
          <a:p>
            <a:pPr lvl="3">
              <a:defRPr sz="1800">
                <a:solidFill>
                  <a:srgbClr val="000000"/>
                </a:solidFill>
              </a:defRPr>
            </a:pPr>
            <a:r>
              <a:rPr sz="2400">
                <a:solidFill>
                  <a:srgbClr val="262626"/>
                </a:solidFill>
              </a:rPr>
              <a:t>Body Level Four</a:t>
            </a:r>
          </a:p>
          <a:p>
            <a:pPr lvl="4">
              <a:defRPr sz="1800">
                <a:solidFill>
                  <a:srgbClr val="000000"/>
                </a:solidFill>
              </a:defRPr>
            </a:pPr>
            <a:r>
              <a:rPr sz="2400">
                <a:solidFill>
                  <a:srgbClr val="262626"/>
                </a:solidFill>
              </a:rPr>
              <a:t>Body Level Five</a:t>
            </a:r>
          </a:p>
        </p:txBody>
      </p:sp>
      <p:sp>
        <p:nvSpPr>
          <p:cNvPr id="50" name="Shape 50"/>
          <p:cNvSpPr>
            <a:spLocks noGrp="1"/>
          </p:cNvSpPr>
          <p:nvPr>
            <p:ph type="sldNum" sz="quarter" idx="2"/>
          </p:nvPr>
        </p:nvSpPr>
        <p:spPr>
          <a:prstGeom prst="rect">
            <a:avLst/>
          </a:prstGeom>
        </p:spPr>
        <p:txBody>
          <a:bodyPr/>
          <a:lstStyle/>
          <a:p>
            <a:pPr lvl="0"/>
            <a:fld id="{86CB4B4D-7CA3-9044-876B-883B54F8677D}" type="slidenum">
              <a:t>‹#›</a:t>
            </a:fld>
            <a:endParaRPr/>
          </a:p>
        </p:txBody>
      </p:sp>
      <p:sp>
        <p:nvSpPr>
          <p:cNvPr id="51" name="Shape 51"/>
          <p:cNvSpPr/>
          <p:nvPr/>
        </p:nvSpPr>
        <p:spPr>
          <a:xfrm>
            <a:off x="1396169" y="2912532"/>
            <a:ext cx="3514499" cy="3"/>
          </a:xfrm>
          <a:prstGeom prst="line">
            <a:avLst/>
          </a:prstGeom>
          <a:ln w="15875">
            <a:solidFill>
              <a:srgbClr val="EE81BD"/>
            </a:solidFill>
          </a:ln>
        </p:spPr>
        <p:txBody>
          <a:bodyPr lIns="0" tIns="0" rIns="0" bIns="0"/>
          <a:lstStyle/>
          <a:p>
            <a:pPr lvl="0">
              <a:defRPr sz="1200"/>
            </a:pPr>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Picture with Caption">
    <p:spTree>
      <p:nvGrpSpPr>
        <p:cNvPr id="1" name=""/>
        <p:cNvGrpSpPr/>
        <p:nvPr/>
      </p:nvGrpSpPr>
      <p:grpSpPr>
        <a:xfrm>
          <a:off x="0" y="0"/>
          <a:ext cx="0" cy="0"/>
          <a:chOff x="0" y="0"/>
          <a:chExt cx="0" cy="0"/>
        </a:xfrm>
      </p:grpSpPr>
      <p:pic>
        <p:nvPicPr>
          <p:cNvPr id="53" name="image2.png" descr="HD-PanelContent-GrommetsCombined.png"/>
          <p:cNvPicPr/>
          <p:nvPr/>
        </p:nvPicPr>
        <p:blipFill>
          <a:blip r:embed="rId2">
            <a:extLst/>
          </a:blip>
          <a:stretch>
            <a:fillRect/>
          </a:stretch>
        </p:blipFill>
        <p:spPr>
          <a:xfrm>
            <a:off x="0" y="0"/>
            <a:ext cx="12188825" cy="6856215"/>
          </a:xfrm>
          <a:prstGeom prst="rect">
            <a:avLst/>
          </a:prstGeom>
          <a:ln w="12700">
            <a:miter lim="400000"/>
          </a:ln>
        </p:spPr>
      </p:pic>
      <p:sp>
        <p:nvSpPr>
          <p:cNvPr id="54" name="Shape 54"/>
          <p:cNvSpPr>
            <a:spLocks noGrp="1"/>
          </p:cNvSpPr>
          <p:nvPr>
            <p:ph type="title"/>
          </p:nvPr>
        </p:nvSpPr>
        <p:spPr>
          <a:xfrm>
            <a:off x="1295399" y="169331"/>
            <a:ext cx="6241816" cy="3086101"/>
          </a:xfrm>
          <a:prstGeom prst="rect">
            <a:avLst/>
          </a:prstGeom>
        </p:spPr>
        <p:txBody>
          <a:bodyPr anchor="b"/>
          <a:lstStyle>
            <a:lvl1pPr>
              <a:defRPr sz="2800"/>
            </a:lvl1pPr>
          </a:lstStyle>
          <a:p>
            <a:pPr lvl="0">
              <a:defRPr sz="1800">
                <a:solidFill>
                  <a:srgbClr val="000000"/>
                </a:solidFill>
              </a:defRPr>
            </a:pPr>
            <a:r>
              <a:rPr sz="2800">
                <a:solidFill>
                  <a:srgbClr val="262626"/>
                </a:solidFill>
              </a:rPr>
              <a:t>Title Text</a:t>
            </a:r>
          </a:p>
        </p:txBody>
      </p:sp>
      <p:sp>
        <p:nvSpPr>
          <p:cNvPr id="55" name="Shape 55"/>
          <p:cNvSpPr>
            <a:spLocks noGrp="1"/>
          </p:cNvSpPr>
          <p:nvPr>
            <p:ph type="body" idx="1"/>
          </p:nvPr>
        </p:nvSpPr>
        <p:spPr>
          <a:xfrm>
            <a:off x="1295399" y="3255431"/>
            <a:ext cx="6241816" cy="3543302"/>
          </a:xfrm>
          <a:prstGeom prst="rect">
            <a:avLst/>
          </a:prstGeom>
        </p:spPr>
        <p:txBody>
          <a:bodyPr/>
          <a:lstStyle>
            <a:lvl1pPr marL="0" indent="0" algn="ctr">
              <a:buClrTx/>
              <a:buSzTx/>
              <a:buFontTx/>
              <a:buNone/>
              <a:defRPr sz="1800"/>
            </a:lvl1pPr>
            <a:lvl2pPr marL="714375" indent="-257175" algn="ctr">
              <a:buClrTx/>
              <a:buFontTx/>
              <a:defRPr sz="1800"/>
            </a:lvl2pPr>
            <a:lvl3pPr marL="1200150" indent="-285750" algn="ctr">
              <a:buClrTx/>
              <a:buFontTx/>
              <a:defRPr sz="1800"/>
            </a:lvl3pPr>
            <a:lvl4pPr marL="1564481" indent="-192881" algn="ctr">
              <a:buClrTx/>
              <a:buFontTx/>
              <a:defRPr sz="1800"/>
            </a:lvl4pPr>
            <a:lvl5pPr marL="2049235" indent="-220435" algn="ctr">
              <a:buClrTx/>
              <a:buFontTx/>
              <a:defRPr sz="1800"/>
            </a:lvl5pPr>
          </a:lstStyle>
          <a:p>
            <a:pPr lvl="0">
              <a:defRPr>
                <a:solidFill>
                  <a:srgbClr val="000000"/>
                </a:solidFill>
              </a:defRPr>
            </a:pPr>
            <a:r>
              <a:rPr>
                <a:solidFill>
                  <a:srgbClr val="262626"/>
                </a:solidFill>
              </a:rPr>
              <a:t>Body Level One</a:t>
            </a:r>
          </a:p>
          <a:p>
            <a:pPr lvl="1">
              <a:defRPr>
                <a:solidFill>
                  <a:srgbClr val="000000"/>
                </a:solidFill>
              </a:defRPr>
            </a:pPr>
            <a:r>
              <a:rPr>
                <a:solidFill>
                  <a:srgbClr val="262626"/>
                </a:solidFill>
              </a:rPr>
              <a:t>Body Level Two</a:t>
            </a:r>
          </a:p>
          <a:p>
            <a:pPr lvl="2">
              <a:defRPr>
                <a:solidFill>
                  <a:srgbClr val="000000"/>
                </a:solidFill>
              </a:defRPr>
            </a:pPr>
            <a:r>
              <a:rPr>
                <a:solidFill>
                  <a:srgbClr val="262626"/>
                </a:solidFill>
              </a:rPr>
              <a:t>Body Level Three</a:t>
            </a:r>
          </a:p>
          <a:p>
            <a:pPr lvl="3">
              <a:defRPr>
                <a:solidFill>
                  <a:srgbClr val="000000"/>
                </a:solidFill>
              </a:defRPr>
            </a:pPr>
            <a:r>
              <a:rPr>
                <a:solidFill>
                  <a:srgbClr val="262626"/>
                </a:solidFill>
              </a:rPr>
              <a:t>Body Level Four</a:t>
            </a:r>
          </a:p>
          <a:p>
            <a:pPr lvl="4">
              <a:defRPr>
                <a:solidFill>
                  <a:srgbClr val="000000"/>
                </a:solidFill>
              </a:defRPr>
            </a:pPr>
            <a:r>
              <a:rPr>
                <a:solidFill>
                  <a:srgbClr val="262626"/>
                </a:solidFill>
              </a:rPr>
              <a:t>Body Level Five</a:t>
            </a:r>
          </a:p>
        </p:txBody>
      </p:sp>
      <p:sp>
        <p:nvSpPr>
          <p:cNvPr id="56" name="Shape 56"/>
          <p:cNvSpPr>
            <a:spLocks noGrp="1"/>
          </p:cNvSpPr>
          <p:nvPr>
            <p:ph type="sldNum" sz="quarter" idx="2"/>
          </p:nvPr>
        </p:nvSpPr>
        <p:spPr>
          <a:prstGeom prst="rect">
            <a:avLst/>
          </a:prstGeom>
        </p:spPr>
        <p:txBody>
          <a:bodyPr/>
          <a:lstStyle/>
          <a:p>
            <a:pPr lvl="0"/>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1.jpe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24"/>
          <a:srcRect/>
          <a:stretch>
            <a:fillRect/>
          </a:stretch>
        </a:blipFill>
        <a:effectLst/>
      </p:bgPr>
    </p:bg>
    <p:spTree>
      <p:nvGrpSpPr>
        <p:cNvPr id="1" name=""/>
        <p:cNvGrpSpPr/>
        <p:nvPr/>
      </p:nvGrpSpPr>
      <p:grpSpPr>
        <a:xfrm>
          <a:off x="0" y="0"/>
          <a:ext cx="0" cy="0"/>
          <a:chOff x="0" y="0"/>
          <a:chExt cx="0" cy="0"/>
        </a:xfrm>
      </p:grpSpPr>
      <p:pic>
        <p:nvPicPr>
          <p:cNvPr id="2" name="image2.png" descr="HD-PanelContent-GrommetsCombined.png"/>
          <p:cNvPicPr/>
          <p:nvPr/>
        </p:nvPicPr>
        <p:blipFill>
          <a:blip r:embed="rId25">
            <a:extLst/>
          </a:blip>
          <a:stretch>
            <a:fillRect/>
          </a:stretch>
        </p:blipFill>
        <p:spPr>
          <a:xfrm>
            <a:off x="0" y="0"/>
            <a:ext cx="12188825" cy="6856215"/>
          </a:xfrm>
          <a:prstGeom prst="rect">
            <a:avLst/>
          </a:prstGeom>
          <a:ln w="12700">
            <a:miter lim="400000"/>
          </a:ln>
        </p:spPr>
      </p:pic>
      <p:sp>
        <p:nvSpPr>
          <p:cNvPr id="3" name="Shape 3"/>
          <p:cNvSpPr/>
          <p:nvPr/>
        </p:nvSpPr>
        <p:spPr>
          <a:xfrm flipH="1">
            <a:off x="8863889" y="990599"/>
            <a:ext cx="1" cy="4876802"/>
          </a:xfrm>
          <a:prstGeom prst="line">
            <a:avLst/>
          </a:prstGeom>
          <a:ln w="15875">
            <a:solidFill>
              <a:srgbClr val="EE81BD"/>
            </a:solidFill>
          </a:ln>
        </p:spPr>
        <p:txBody>
          <a:bodyPr lIns="0" tIns="0" rIns="0" bIns="0"/>
          <a:lstStyle/>
          <a:p>
            <a:pPr lvl="0">
              <a:defRPr sz="1200"/>
            </a:pPr>
            <a:endParaRPr/>
          </a:p>
        </p:txBody>
      </p:sp>
      <p:sp>
        <p:nvSpPr>
          <p:cNvPr id="4" name="Shape 4"/>
          <p:cNvSpPr>
            <a:spLocks noGrp="1"/>
          </p:cNvSpPr>
          <p:nvPr>
            <p:ph type="title"/>
          </p:nvPr>
        </p:nvSpPr>
        <p:spPr>
          <a:xfrm>
            <a:off x="8999356" y="0"/>
            <a:ext cx="1890897" cy="6857999"/>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nchor="ctr">
            <a:normAutofit/>
          </a:bodyPr>
          <a:lstStyle/>
          <a:p>
            <a:pPr lvl="0">
              <a:defRPr sz="1800">
                <a:solidFill>
                  <a:srgbClr val="000000"/>
                </a:solidFill>
              </a:defRPr>
            </a:pPr>
            <a:r>
              <a:rPr sz="4400">
                <a:solidFill>
                  <a:srgbClr val="262626"/>
                </a:solidFill>
              </a:rPr>
              <a:t>Title Text</a:t>
            </a:r>
          </a:p>
        </p:txBody>
      </p:sp>
      <p:sp>
        <p:nvSpPr>
          <p:cNvPr id="5" name="Shape 5"/>
          <p:cNvSpPr>
            <a:spLocks noGrp="1"/>
          </p:cNvSpPr>
          <p:nvPr>
            <p:ph type="body" idx="1"/>
          </p:nvPr>
        </p:nvSpPr>
        <p:spPr>
          <a:xfrm>
            <a:off x="1295396" y="982132"/>
            <a:ext cx="7433028" cy="5875869"/>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normAutofit/>
          </a:bodyPr>
          <a:lstStyle/>
          <a:p>
            <a:pPr lvl="0">
              <a:defRPr sz="1800">
                <a:solidFill>
                  <a:srgbClr val="000000"/>
                </a:solidFill>
              </a:defRPr>
            </a:pPr>
            <a:r>
              <a:rPr sz="2400">
                <a:solidFill>
                  <a:srgbClr val="262626"/>
                </a:solidFill>
              </a:rPr>
              <a:t>Body Level One</a:t>
            </a:r>
          </a:p>
          <a:p>
            <a:pPr lvl="1">
              <a:defRPr sz="1800">
                <a:solidFill>
                  <a:srgbClr val="000000"/>
                </a:solidFill>
              </a:defRPr>
            </a:pPr>
            <a:r>
              <a:rPr sz="2400">
                <a:solidFill>
                  <a:srgbClr val="262626"/>
                </a:solidFill>
              </a:rPr>
              <a:t>Body Level Two</a:t>
            </a:r>
          </a:p>
          <a:p>
            <a:pPr lvl="2">
              <a:defRPr sz="1800">
                <a:solidFill>
                  <a:srgbClr val="000000"/>
                </a:solidFill>
              </a:defRPr>
            </a:pPr>
            <a:r>
              <a:rPr sz="2400">
                <a:solidFill>
                  <a:srgbClr val="262626"/>
                </a:solidFill>
              </a:rPr>
              <a:t>Body Level Three</a:t>
            </a:r>
          </a:p>
          <a:p>
            <a:pPr lvl="3">
              <a:defRPr sz="1800">
                <a:solidFill>
                  <a:srgbClr val="000000"/>
                </a:solidFill>
              </a:defRPr>
            </a:pPr>
            <a:r>
              <a:rPr sz="2400">
                <a:solidFill>
                  <a:srgbClr val="262626"/>
                </a:solidFill>
              </a:rPr>
              <a:t>Body Level Four</a:t>
            </a:r>
          </a:p>
          <a:p>
            <a:pPr lvl="4">
              <a:defRPr sz="1800">
                <a:solidFill>
                  <a:srgbClr val="000000"/>
                </a:solidFill>
              </a:defRPr>
            </a:pPr>
            <a:r>
              <a:rPr sz="2400">
                <a:solidFill>
                  <a:srgbClr val="262626"/>
                </a:solidFill>
              </a:rPr>
              <a:t>Body Level Five</a:t>
            </a:r>
          </a:p>
        </p:txBody>
      </p:sp>
      <p:sp>
        <p:nvSpPr>
          <p:cNvPr id="6" name="Shape 6"/>
          <p:cNvSpPr>
            <a:spLocks noGrp="1"/>
          </p:cNvSpPr>
          <p:nvPr>
            <p:ph type="sldNum" sz="quarter" idx="2"/>
          </p:nvPr>
        </p:nvSpPr>
        <p:spPr>
          <a:xfrm>
            <a:off x="10353901" y="5993129"/>
            <a:ext cx="542699" cy="231139"/>
          </a:xfrm>
          <a:prstGeom prst="rect">
            <a:avLst/>
          </a:prstGeom>
          <a:ln w="12700">
            <a:miter lim="400000"/>
          </a:ln>
        </p:spPr>
        <p:txBody>
          <a:bodyPr lIns="45718" tIns="45718" rIns="45718" bIns="45718" anchor="ctr">
            <a:spAutoFit/>
          </a:bodyPr>
          <a:lstStyle>
            <a:lvl1pPr algn="r">
              <a:defRPr sz="1000">
                <a:latin typeface="Gill Sans MT"/>
                <a:ea typeface="Gill Sans MT"/>
                <a:cs typeface="Gill Sans MT"/>
                <a:sym typeface="Gill Sans MT"/>
              </a:defRPr>
            </a:lvl1pPr>
          </a:lstStyle>
          <a:p>
            <a:pPr lvl="0"/>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Lst>
  <p:transition spd="med"/>
  <p:txStyles>
    <p:titleStyle>
      <a:lvl1pPr algn="ctr" defTabSz="457200">
        <a:defRPr sz="4400">
          <a:solidFill>
            <a:srgbClr val="262626"/>
          </a:solidFill>
          <a:latin typeface="Gill Sans MT"/>
          <a:ea typeface="Gill Sans MT"/>
          <a:cs typeface="Gill Sans MT"/>
          <a:sym typeface="Gill Sans MT"/>
        </a:defRPr>
      </a:lvl1pPr>
      <a:lvl2pPr algn="ctr" defTabSz="457200">
        <a:defRPr sz="4400">
          <a:solidFill>
            <a:srgbClr val="262626"/>
          </a:solidFill>
          <a:latin typeface="Gill Sans MT"/>
          <a:ea typeface="Gill Sans MT"/>
          <a:cs typeface="Gill Sans MT"/>
          <a:sym typeface="Gill Sans MT"/>
        </a:defRPr>
      </a:lvl2pPr>
      <a:lvl3pPr algn="ctr" defTabSz="457200">
        <a:defRPr sz="4400">
          <a:solidFill>
            <a:srgbClr val="262626"/>
          </a:solidFill>
          <a:latin typeface="Gill Sans MT"/>
          <a:ea typeface="Gill Sans MT"/>
          <a:cs typeface="Gill Sans MT"/>
          <a:sym typeface="Gill Sans MT"/>
        </a:defRPr>
      </a:lvl3pPr>
      <a:lvl4pPr algn="ctr" defTabSz="457200">
        <a:defRPr sz="4400">
          <a:solidFill>
            <a:srgbClr val="262626"/>
          </a:solidFill>
          <a:latin typeface="Gill Sans MT"/>
          <a:ea typeface="Gill Sans MT"/>
          <a:cs typeface="Gill Sans MT"/>
          <a:sym typeface="Gill Sans MT"/>
        </a:defRPr>
      </a:lvl4pPr>
      <a:lvl5pPr algn="ctr" defTabSz="457200">
        <a:defRPr sz="4400">
          <a:solidFill>
            <a:srgbClr val="262626"/>
          </a:solidFill>
          <a:latin typeface="Gill Sans MT"/>
          <a:ea typeface="Gill Sans MT"/>
          <a:cs typeface="Gill Sans MT"/>
          <a:sym typeface="Gill Sans MT"/>
        </a:defRPr>
      </a:lvl5pPr>
      <a:lvl6pPr algn="ctr" defTabSz="457200">
        <a:defRPr sz="4400">
          <a:solidFill>
            <a:srgbClr val="262626"/>
          </a:solidFill>
          <a:latin typeface="Gill Sans MT"/>
          <a:ea typeface="Gill Sans MT"/>
          <a:cs typeface="Gill Sans MT"/>
          <a:sym typeface="Gill Sans MT"/>
        </a:defRPr>
      </a:lvl6pPr>
      <a:lvl7pPr algn="ctr" defTabSz="457200">
        <a:defRPr sz="4400">
          <a:solidFill>
            <a:srgbClr val="262626"/>
          </a:solidFill>
          <a:latin typeface="Gill Sans MT"/>
          <a:ea typeface="Gill Sans MT"/>
          <a:cs typeface="Gill Sans MT"/>
          <a:sym typeface="Gill Sans MT"/>
        </a:defRPr>
      </a:lvl7pPr>
      <a:lvl8pPr algn="ctr" defTabSz="457200">
        <a:defRPr sz="4400">
          <a:solidFill>
            <a:srgbClr val="262626"/>
          </a:solidFill>
          <a:latin typeface="Gill Sans MT"/>
          <a:ea typeface="Gill Sans MT"/>
          <a:cs typeface="Gill Sans MT"/>
          <a:sym typeface="Gill Sans MT"/>
        </a:defRPr>
      </a:lvl8pPr>
      <a:lvl9pPr algn="ctr" defTabSz="457200">
        <a:defRPr sz="4400">
          <a:solidFill>
            <a:srgbClr val="262626"/>
          </a:solidFill>
          <a:latin typeface="Gill Sans MT"/>
          <a:ea typeface="Gill Sans MT"/>
          <a:cs typeface="Gill Sans MT"/>
          <a:sym typeface="Gill Sans MT"/>
        </a:defRPr>
      </a:lvl9pPr>
    </p:titleStyle>
    <p:bodyStyle>
      <a:lvl1pPr marL="285750" indent="-285750" defTabSz="457200">
        <a:spcBef>
          <a:spcPts val="600"/>
        </a:spcBef>
        <a:buClr>
          <a:srgbClr val="E32D91"/>
        </a:buClr>
        <a:buSzPct val="115000"/>
        <a:buFont typeface="Arial"/>
        <a:buChar char="•"/>
        <a:defRPr sz="2400">
          <a:solidFill>
            <a:srgbClr val="262626"/>
          </a:solidFill>
          <a:latin typeface="Gill Sans MT"/>
          <a:ea typeface="Gill Sans MT"/>
          <a:cs typeface="Gill Sans MT"/>
          <a:sym typeface="Gill Sans MT"/>
        </a:defRPr>
      </a:lvl1pPr>
      <a:lvl2pPr marL="800100" indent="-342900" defTabSz="457200">
        <a:spcBef>
          <a:spcPts val="600"/>
        </a:spcBef>
        <a:buClr>
          <a:srgbClr val="E32D91"/>
        </a:buClr>
        <a:buSzPct val="115000"/>
        <a:buFont typeface="Arial"/>
        <a:buChar char="•"/>
        <a:defRPr sz="2400">
          <a:solidFill>
            <a:srgbClr val="262626"/>
          </a:solidFill>
          <a:latin typeface="Gill Sans MT"/>
          <a:ea typeface="Gill Sans MT"/>
          <a:cs typeface="Gill Sans MT"/>
          <a:sym typeface="Gill Sans MT"/>
        </a:defRPr>
      </a:lvl2pPr>
      <a:lvl3pPr marL="1295400" indent="-381000" defTabSz="457200">
        <a:spcBef>
          <a:spcPts val="600"/>
        </a:spcBef>
        <a:buClr>
          <a:srgbClr val="E32D91"/>
        </a:buClr>
        <a:buSzPct val="115000"/>
        <a:buFont typeface="Arial"/>
        <a:buChar char="•"/>
        <a:defRPr sz="2400">
          <a:solidFill>
            <a:srgbClr val="262626"/>
          </a:solidFill>
          <a:latin typeface="Gill Sans MT"/>
          <a:ea typeface="Gill Sans MT"/>
          <a:cs typeface="Gill Sans MT"/>
          <a:sym typeface="Gill Sans MT"/>
        </a:defRPr>
      </a:lvl3pPr>
      <a:lvl4pPr marL="1628775" indent="-257175" defTabSz="457200">
        <a:spcBef>
          <a:spcPts val="600"/>
        </a:spcBef>
        <a:buClr>
          <a:srgbClr val="E32D91"/>
        </a:buClr>
        <a:buSzPct val="115000"/>
        <a:buFont typeface="Arial"/>
        <a:buChar char="•"/>
        <a:defRPr sz="2400">
          <a:solidFill>
            <a:srgbClr val="262626"/>
          </a:solidFill>
          <a:latin typeface="Gill Sans MT"/>
          <a:ea typeface="Gill Sans MT"/>
          <a:cs typeface="Gill Sans MT"/>
          <a:sym typeface="Gill Sans MT"/>
        </a:defRPr>
      </a:lvl4pPr>
      <a:lvl5pPr marL="2122714" indent="-293914" defTabSz="457200">
        <a:spcBef>
          <a:spcPts val="600"/>
        </a:spcBef>
        <a:buClr>
          <a:srgbClr val="E32D91"/>
        </a:buClr>
        <a:buSzPct val="115000"/>
        <a:buFont typeface="Arial"/>
        <a:buChar char="•"/>
        <a:defRPr sz="2400">
          <a:solidFill>
            <a:srgbClr val="262626"/>
          </a:solidFill>
          <a:latin typeface="Gill Sans MT"/>
          <a:ea typeface="Gill Sans MT"/>
          <a:cs typeface="Gill Sans MT"/>
          <a:sym typeface="Gill Sans MT"/>
        </a:defRPr>
      </a:lvl5pPr>
      <a:lvl6pPr marL="2677884" indent="-391884" defTabSz="457200">
        <a:spcBef>
          <a:spcPts val="600"/>
        </a:spcBef>
        <a:buClr>
          <a:srgbClr val="E32D91"/>
        </a:buClr>
        <a:buSzPct val="115000"/>
        <a:buFont typeface="Arial"/>
        <a:buChar char="•"/>
        <a:defRPr sz="2400">
          <a:solidFill>
            <a:srgbClr val="262626"/>
          </a:solidFill>
          <a:latin typeface="Gill Sans MT"/>
          <a:ea typeface="Gill Sans MT"/>
          <a:cs typeface="Gill Sans MT"/>
          <a:sym typeface="Gill Sans MT"/>
        </a:defRPr>
      </a:lvl6pPr>
      <a:lvl7pPr marL="3135084" indent="-391884" defTabSz="457200">
        <a:spcBef>
          <a:spcPts val="600"/>
        </a:spcBef>
        <a:buClr>
          <a:srgbClr val="E32D91"/>
        </a:buClr>
        <a:buSzPct val="115000"/>
        <a:buFont typeface="Arial"/>
        <a:buChar char="•"/>
        <a:defRPr sz="2400">
          <a:solidFill>
            <a:srgbClr val="262626"/>
          </a:solidFill>
          <a:latin typeface="Gill Sans MT"/>
          <a:ea typeface="Gill Sans MT"/>
          <a:cs typeface="Gill Sans MT"/>
          <a:sym typeface="Gill Sans MT"/>
        </a:defRPr>
      </a:lvl7pPr>
      <a:lvl8pPr marL="3592284" indent="-391884" defTabSz="457200">
        <a:spcBef>
          <a:spcPts val="600"/>
        </a:spcBef>
        <a:buClr>
          <a:srgbClr val="E32D91"/>
        </a:buClr>
        <a:buSzPct val="115000"/>
        <a:buFont typeface="Arial"/>
        <a:buChar char="•"/>
        <a:defRPr sz="2400">
          <a:solidFill>
            <a:srgbClr val="262626"/>
          </a:solidFill>
          <a:latin typeface="Gill Sans MT"/>
          <a:ea typeface="Gill Sans MT"/>
          <a:cs typeface="Gill Sans MT"/>
          <a:sym typeface="Gill Sans MT"/>
        </a:defRPr>
      </a:lvl8pPr>
      <a:lvl9pPr marL="4049484" indent="-391884" defTabSz="457200">
        <a:spcBef>
          <a:spcPts val="600"/>
        </a:spcBef>
        <a:buClr>
          <a:srgbClr val="E32D91"/>
        </a:buClr>
        <a:buSzPct val="115000"/>
        <a:buFont typeface="Arial"/>
        <a:buChar char="•"/>
        <a:defRPr sz="2400">
          <a:solidFill>
            <a:srgbClr val="262626"/>
          </a:solidFill>
          <a:latin typeface="Gill Sans MT"/>
          <a:ea typeface="Gill Sans MT"/>
          <a:cs typeface="Gill Sans MT"/>
          <a:sym typeface="Gill Sans MT"/>
        </a:defRPr>
      </a:lvl9pPr>
    </p:bodyStyle>
    <p:otherStyle>
      <a:lvl1pPr algn="r" defTabSz="457200">
        <a:defRPr sz="1000">
          <a:solidFill>
            <a:schemeClr val="tx1"/>
          </a:solidFill>
          <a:latin typeface="+mn-lt"/>
          <a:ea typeface="+mn-ea"/>
          <a:cs typeface="+mn-cs"/>
          <a:sym typeface="Gill Sans MT"/>
        </a:defRPr>
      </a:lvl1pPr>
      <a:lvl2pPr algn="r" defTabSz="457200">
        <a:defRPr sz="1000">
          <a:solidFill>
            <a:schemeClr val="tx1"/>
          </a:solidFill>
          <a:latin typeface="+mn-lt"/>
          <a:ea typeface="+mn-ea"/>
          <a:cs typeface="+mn-cs"/>
          <a:sym typeface="Gill Sans MT"/>
        </a:defRPr>
      </a:lvl2pPr>
      <a:lvl3pPr algn="r" defTabSz="457200">
        <a:defRPr sz="1000">
          <a:solidFill>
            <a:schemeClr val="tx1"/>
          </a:solidFill>
          <a:latin typeface="+mn-lt"/>
          <a:ea typeface="+mn-ea"/>
          <a:cs typeface="+mn-cs"/>
          <a:sym typeface="Gill Sans MT"/>
        </a:defRPr>
      </a:lvl3pPr>
      <a:lvl4pPr algn="r" defTabSz="457200">
        <a:defRPr sz="1000">
          <a:solidFill>
            <a:schemeClr val="tx1"/>
          </a:solidFill>
          <a:latin typeface="+mn-lt"/>
          <a:ea typeface="+mn-ea"/>
          <a:cs typeface="+mn-cs"/>
          <a:sym typeface="Gill Sans MT"/>
        </a:defRPr>
      </a:lvl4pPr>
      <a:lvl5pPr algn="r" defTabSz="457200">
        <a:defRPr sz="1000">
          <a:solidFill>
            <a:schemeClr val="tx1"/>
          </a:solidFill>
          <a:latin typeface="+mn-lt"/>
          <a:ea typeface="+mn-ea"/>
          <a:cs typeface="+mn-cs"/>
          <a:sym typeface="Gill Sans MT"/>
        </a:defRPr>
      </a:lvl5pPr>
      <a:lvl6pPr algn="r" defTabSz="457200">
        <a:defRPr sz="1000">
          <a:solidFill>
            <a:schemeClr val="tx1"/>
          </a:solidFill>
          <a:latin typeface="+mn-lt"/>
          <a:ea typeface="+mn-ea"/>
          <a:cs typeface="+mn-cs"/>
          <a:sym typeface="Gill Sans MT"/>
        </a:defRPr>
      </a:lvl6pPr>
      <a:lvl7pPr algn="r" defTabSz="457200">
        <a:defRPr sz="1000">
          <a:solidFill>
            <a:schemeClr val="tx1"/>
          </a:solidFill>
          <a:latin typeface="+mn-lt"/>
          <a:ea typeface="+mn-ea"/>
          <a:cs typeface="+mn-cs"/>
          <a:sym typeface="Gill Sans MT"/>
        </a:defRPr>
      </a:lvl7pPr>
      <a:lvl8pPr algn="r" defTabSz="457200">
        <a:defRPr sz="1000">
          <a:solidFill>
            <a:schemeClr val="tx1"/>
          </a:solidFill>
          <a:latin typeface="+mn-lt"/>
          <a:ea typeface="+mn-ea"/>
          <a:cs typeface="+mn-cs"/>
          <a:sym typeface="Gill Sans MT"/>
        </a:defRPr>
      </a:lvl8pPr>
      <a:lvl9pPr algn="r" defTabSz="457200">
        <a:defRPr sz="1000">
          <a:solidFill>
            <a:schemeClr val="tx1"/>
          </a:solidFill>
          <a:latin typeface="+mn-lt"/>
          <a:ea typeface="+mn-ea"/>
          <a:cs typeface="+mn-cs"/>
          <a:sym typeface="Gill Sans MT"/>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12.jpe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0.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1.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jpeg"/></Relationships>
</file>

<file path=ppt/slides/_rels/slide3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8.jpeg"/></Relationships>
</file>

<file path=ppt/slides/_rels/slide4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23.jpeg"/><Relationship Id="rId4" Type="http://schemas.openxmlformats.org/officeDocument/2006/relationships/image" Target="../media/image22.jpe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12.jpe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2" Type="http://schemas.openxmlformats.org/officeDocument/2006/relationships/hyperlink" Target="http://csi6220-2-vm4.ucd.ie" TargetMode="Externa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Shape 137"/>
          <p:cNvSpPr>
            <a:spLocks noGrp="1"/>
          </p:cNvSpPr>
          <p:nvPr>
            <p:ph type="title"/>
          </p:nvPr>
        </p:nvSpPr>
        <p:spPr>
          <a:xfrm>
            <a:off x="2692398" y="1871129"/>
            <a:ext cx="6815669" cy="1515536"/>
          </a:xfrm>
          <a:prstGeom prst="rect">
            <a:avLst/>
          </a:prstGeom>
        </p:spPr>
        <p:txBody>
          <a:bodyPr lIns="0" tIns="0" rIns="0" bIns="0">
            <a:normAutofit/>
          </a:bodyPr>
          <a:lstStyle/>
          <a:p>
            <a:pPr lvl="0">
              <a:defRPr sz="1800">
                <a:solidFill>
                  <a:srgbClr val="000000"/>
                </a:solidFill>
              </a:defRPr>
            </a:pPr>
            <a:r>
              <a:rPr sz="5400">
                <a:solidFill>
                  <a:srgbClr val="262626"/>
                </a:solidFill>
              </a:rPr>
              <a:t>Anthus News	</a:t>
            </a:r>
          </a:p>
        </p:txBody>
      </p:sp>
      <p:sp>
        <p:nvSpPr>
          <p:cNvPr id="138" name="Shape 138"/>
          <p:cNvSpPr>
            <a:spLocks noGrp="1"/>
          </p:cNvSpPr>
          <p:nvPr>
            <p:ph type="body" idx="1"/>
          </p:nvPr>
        </p:nvSpPr>
        <p:spPr>
          <a:xfrm>
            <a:off x="2692398" y="3657596"/>
            <a:ext cx="6815669" cy="1320804"/>
          </a:xfrm>
          <a:prstGeom prst="rect">
            <a:avLst/>
          </a:prstGeom>
        </p:spPr>
        <p:txBody>
          <a:bodyPr/>
          <a:lstStyle/>
          <a:p>
            <a:pPr lvl="0">
              <a:defRPr sz="1800"/>
            </a:pPr>
            <a:r>
              <a:rPr sz="2100"/>
              <a:t>A Personalised News Feed</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 name="Shape 225"/>
          <p:cNvSpPr>
            <a:spLocks noGrp="1"/>
          </p:cNvSpPr>
          <p:nvPr>
            <p:ph type="title"/>
          </p:nvPr>
        </p:nvSpPr>
        <p:spPr>
          <a:prstGeom prst="rect">
            <a:avLst/>
          </a:prstGeom>
        </p:spPr>
        <p:txBody>
          <a:bodyPr/>
          <a:lstStyle/>
          <a:p>
            <a:pPr lvl="0">
              <a:defRPr sz="1800">
                <a:solidFill>
                  <a:srgbClr val="000000"/>
                </a:solidFill>
              </a:defRPr>
            </a:pPr>
            <a:r>
              <a:rPr sz="5400">
                <a:solidFill>
                  <a:srgbClr val="262626"/>
                </a:solidFill>
              </a:rPr>
              <a:t>The System</a:t>
            </a:r>
          </a:p>
        </p:txBody>
      </p:sp>
      <p:sp>
        <p:nvSpPr>
          <p:cNvPr id="226" name="Shape 226"/>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pPr lvl="0">
              <a:defRPr sz="1800"/>
            </a:pPr>
            <a:fld id="{86CB4B4D-7CA3-9044-876B-883B54F8677D}" type="slidenum">
              <a:rPr sz="1000"/>
              <a:t>10</a:t>
            </a:fld>
            <a:endParaRPr sz="1000"/>
          </a:p>
        </p:txBody>
      </p:sp>
    </p:spTree>
  </p:cSld>
  <p:clrMapOvr>
    <a:masterClrMapping/>
  </p:clrMapOvr>
  <p:transition spd="med"/>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 name="Shape 228"/>
          <p:cNvSpPr>
            <a:spLocks noGrp="1"/>
          </p:cNvSpPr>
          <p:nvPr>
            <p:ph type="title" idx="4294967295"/>
          </p:nvPr>
        </p:nvSpPr>
        <p:spPr>
          <a:xfrm>
            <a:off x="311499" y="635996"/>
            <a:ext cx="5667271" cy="891356"/>
          </a:xfrm>
          <a:prstGeom prst="rect">
            <a:avLst/>
          </a:prstGeom>
        </p:spPr>
        <p:txBody>
          <a:bodyPr lIns="0" tIns="0" rIns="0" bIns="0"/>
          <a:lstStyle>
            <a:lvl1pPr>
              <a:defRPr sz="4000"/>
            </a:lvl1pPr>
          </a:lstStyle>
          <a:p>
            <a:pPr lvl="0">
              <a:defRPr sz="1800">
                <a:solidFill>
                  <a:srgbClr val="000000"/>
                </a:solidFill>
              </a:defRPr>
            </a:pPr>
            <a:r>
              <a:rPr sz="4000">
                <a:solidFill>
                  <a:srgbClr val="262626"/>
                </a:solidFill>
              </a:rPr>
              <a:t>Our inspiration</a:t>
            </a:r>
          </a:p>
        </p:txBody>
      </p:sp>
      <p:pic>
        <p:nvPicPr>
          <p:cNvPr id="229" name="image8.jpeg"/>
          <p:cNvPicPr/>
          <p:nvPr/>
        </p:nvPicPr>
        <p:blipFill>
          <a:blip r:embed="rId3">
            <a:extLst/>
          </a:blip>
          <a:stretch>
            <a:fillRect/>
          </a:stretch>
        </p:blipFill>
        <p:spPr>
          <a:xfrm>
            <a:off x="6091184" y="934497"/>
            <a:ext cx="5236017" cy="4772968"/>
          </a:xfrm>
          <a:prstGeom prst="rect">
            <a:avLst/>
          </a:prstGeom>
          <a:ln w="12700">
            <a:miter lim="400000"/>
          </a:ln>
        </p:spPr>
      </p:pic>
      <p:sp>
        <p:nvSpPr>
          <p:cNvPr id="230" name="Shape 230"/>
          <p:cNvSpPr/>
          <p:nvPr/>
        </p:nvSpPr>
        <p:spPr>
          <a:xfrm>
            <a:off x="1205801" y="5707464"/>
            <a:ext cx="9957918" cy="574039"/>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p>
            <a:pPr lvl="0"/>
            <a:r>
              <a:rPr sz="1600" i="1">
                <a:latin typeface="Gill Sans MT"/>
                <a:ea typeface="Gill Sans MT"/>
                <a:cs typeface="Gill Sans MT"/>
                <a:sym typeface="Gill Sans MT"/>
              </a:rPr>
              <a:t>Bhattacharya, Parantapa/Muhammad Zafar/Niloy Ganguly/Saptarshi Ghosh/Krishna Gummadi</a:t>
            </a:r>
            <a:r>
              <a:rPr sz="1600">
                <a:latin typeface="Gill Sans MT"/>
                <a:ea typeface="Gill Sans MT"/>
                <a:cs typeface="Gill Sans MT"/>
                <a:sym typeface="Gill Sans MT"/>
              </a:rPr>
              <a:t> “Inferring user interests in the Twitter social network” (2014): 357–360. doi:10.1145/2645710.2645765</a:t>
            </a:r>
          </a:p>
        </p:txBody>
      </p:sp>
      <p:pic>
        <p:nvPicPr>
          <p:cNvPr id="231" name="image9.png"/>
          <p:cNvPicPr/>
          <p:nvPr/>
        </p:nvPicPr>
        <p:blipFill>
          <a:blip r:embed="rId4">
            <a:extLst/>
          </a:blip>
          <a:stretch>
            <a:fillRect/>
          </a:stretch>
        </p:blipFill>
        <p:spPr>
          <a:xfrm>
            <a:off x="6196903" y="806785"/>
            <a:ext cx="4728432" cy="255424"/>
          </a:xfrm>
          <a:prstGeom prst="rect">
            <a:avLst/>
          </a:prstGeom>
          <a:ln w="12700">
            <a:miter lim="400000"/>
          </a:ln>
        </p:spPr>
      </p:pic>
      <p:sp>
        <p:nvSpPr>
          <p:cNvPr id="232" name="Shape 232"/>
          <p:cNvSpPr/>
          <p:nvPr/>
        </p:nvSpPr>
        <p:spPr>
          <a:xfrm>
            <a:off x="10171038" y="4056179"/>
            <a:ext cx="1074422" cy="1562102"/>
          </a:xfrm>
          <a:custGeom>
            <a:avLst/>
            <a:gdLst/>
            <a:ahLst/>
            <a:cxnLst>
              <a:cxn ang="0">
                <a:pos x="wd2" y="hd2"/>
              </a:cxn>
              <a:cxn ang="5400000">
                <a:pos x="wd2" y="hd2"/>
              </a:cxn>
              <a:cxn ang="10800000">
                <a:pos x="wd2" y="hd2"/>
              </a:cxn>
              <a:cxn ang="16200000">
                <a:pos x="wd2" y="hd2"/>
              </a:cxn>
            </a:cxnLst>
            <a:rect l="0" t="0" r="r" b="b"/>
            <a:pathLst>
              <a:path w="21600" h="21600" extrusionOk="0">
                <a:moveTo>
                  <a:pt x="0" y="1581"/>
                </a:moveTo>
                <a:cubicBezTo>
                  <a:pt x="0" y="708"/>
                  <a:pt x="1029" y="0"/>
                  <a:pt x="2298" y="0"/>
                </a:cubicBezTo>
                <a:lnTo>
                  <a:pt x="5515" y="0"/>
                </a:lnTo>
                <a:cubicBezTo>
                  <a:pt x="6784" y="0"/>
                  <a:pt x="8119" y="1340"/>
                  <a:pt x="8119" y="2213"/>
                </a:cubicBezTo>
                <a:cubicBezTo>
                  <a:pt x="8119" y="8359"/>
                  <a:pt x="21600" y="14084"/>
                  <a:pt x="21600" y="20230"/>
                </a:cubicBezTo>
                <a:cubicBezTo>
                  <a:pt x="21600" y="21103"/>
                  <a:pt x="12758" y="21600"/>
                  <a:pt x="11489" y="21600"/>
                </a:cubicBezTo>
                <a:lnTo>
                  <a:pt x="6434" y="21389"/>
                </a:lnTo>
                <a:cubicBezTo>
                  <a:pt x="5165" y="21389"/>
                  <a:pt x="4136" y="20366"/>
                  <a:pt x="4136" y="19493"/>
                </a:cubicBezTo>
                <a:lnTo>
                  <a:pt x="0" y="1581"/>
                </a:lnTo>
                <a:close/>
              </a:path>
            </a:pathLst>
          </a:custGeom>
          <a:solidFill/>
          <a:ln w="12700">
            <a:miter lim="400000"/>
          </a:ln>
        </p:spPr>
        <p:txBody>
          <a:bodyPr lIns="0" tIns="0" rIns="0" bIns="0" anchor="ctr"/>
          <a:lstStyle/>
          <a:p>
            <a:pPr lvl="0" algn="ctr">
              <a:defRPr>
                <a:solidFill>
                  <a:srgbClr val="FFFFFF"/>
                </a:solidFill>
                <a:latin typeface="Gill Sans MT"/>
                <a:ea typeface="Gill Sans MT"/>
                <a:cs typeface="Gill Sans MT"/>
                <a:sym typeface="Gill Sans MT"/>
              </a:defRPr>
            </a:pPr>
            <a:endParaRPr/>
          </a:p>
        </p:txBody>
      </p:sp>
      <p:pic>
        <p:nvPicPr>
          <p:cNvPr id="233" name="image10.jpeg"/>
          <p:cNvPicPr/>
          <p:nvPr/>
        </p:nvPicPr>
        <p:blipFill>
          <a:blip r:embed="rId5">
            <a:extLst/>
          </a:blip>
          <a:stretch>
            <a:fillRect/>
          </a:stretch>
        </p:blipFill>
        <p:spPr>
          <a:xfrm>
            <a:off x="2040321" y="1507800"/>
            <a:ext cx="2484054" cy="3626360"/>
          </a:xfrm>
          <a:prstGeom prst="rect">
            <a:avLst/>
          </a:prstGeom>
          <a:ln w="12700">
            <a:miter lim="400000"/>
          </a:ln>
        </p:spPr>
      </p:pic>
      <p:sp>
        <p:nvSpPr>
          <p:cNvPr id="234" name="Shape 234"/>
          <p:cNvSpPr/>
          <p:nvPr/>
        </p:nvSpPr>
        <p:spPr>
          <a:xfrm>
            <a:off x="6270561" y="2698238"/>
            <a:ext cx="5224456" cy="1400176"/>
          </a:xfrm>
          <a:prstGeom prst="roundRect">
            <a:avLst>
              <a:gd name="adj" fmla="val 16409"/>
            </a:avLst>
          </a:prstGeom>
          <a:solidFill>
            <a:srgbClr val="FFFFFF">
              <a:alpha val="49000"/>
            </a:srgbClr>
          </a:solidFill>
          <a:ln w="161925">
            <a:solidFill/>
            <a:miter/>
          </a:ln>
        </p:spPr>
        <p:txBody>
          <a:bodyPr lIns="0" tIns="0" rIns="0" bIns="0" anchor="ctr"/>
          <a:lstStyle/>
          <a:p>
            <a:pPr lvl="0" algn="ctr">
              <a:defRPr>
                <a:latin typeface="Gill Sans MT"/>
                <a:ea typeface="Gill Sans MT"/>
                <a:cs typeface="Gill Sans MT"/>
                <a:sym typeface="Gill Sans MT"/>
              </a:defRPr>
            </a:pPr>
            <a:endParaRPr/>
          </a:p>
        </p:txBody>
      </p:sp>
      <p:sp>
        <p:nvSpPr>
          <p:cNvPr id="235" name="Shape 235"/>
          <p:cNvSpPr/>
          <p:nvPr/>
        </p:nvSpPr>
        <p:spPr>
          <a:xfrm>
            <a:off x="6463910" y="2808753"/>
            <a:ext cx="4837758" cy="1066801"/>
          </a:xfrm>
          <a:prstGeom prst="rect">
            <a:avLst/>
          </a:prstGeom>
          <a:solidFill>
            <a:srgbClr val="FFFFFF">
              <a:alpha val="80000"/>
            </a:srgbClr>
          </a:solidFill>
          <a:ln w="12700">
            <a:miter lim="400000"/>
          </a:ln>
          <a:extLst>
            <a:ext uri="{C572A759-6A51-4108-AA02-DFA0A04FC94B}">
              <ma14:wrappingTextBoxFlag xmlns="" xmlns:ma14="http://schemas.microsoft.com/office/mac/drawingml/2011/main" val="1"/>
            </a:ext>
          </a:extLst>
        </p:spPr>
        <p:txBody>
          <a:bodyPr lIns="0" tIns="0" rIns="0" bIns="0">
            <a:spAutoFit/>
          </a:bodyPr>
          <a:lstStyle>
            <a:lvl1pPr>
              <a:defRPr>
                <a:latin typeface="Gill Sans MT"/>
                <a:ea typeface="Gill Sans MT"/>
                <a:cs typeface="Gill Sans MT"/>
                <a:sym typeface="Gill Sans MT"/>
              </a:defRPr>
            </a:lvl1pPr>
          </a:lstStyle>
          <a:p>
            <a:pPr lvl="0"/>
            <a:r>
              <a:t>We use a methodology based on social annotations to first deduce the topical expertise of popular Twitter users, and then transitively infer the interests of the users who follow them. </a:t>
            </a:r>
          </a:p>
        </p:txBody>
      </p:sp>
    </p:spTree>
  </p:cSld>
  <p:clrMapOvr>
    <a:masterClrMapping/>
  </p:clrMapOvr>
  <p:transition spd="med"/>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 name="Shape 239"/>
          <p:cNvSpPr>
            <a:spLocks noGrp="1"/>
          </p:cNvSpPr>
          <p:nvPr>
            <p:ph type="title" idx="4294967295"/>
          </p:nvPr>
        </p:nvSpPr>
        <p:spPr>
          <a:xfrm>
            <a:off x="1185706" y="530486"/>
            <a:ext cx="9601201" cy="1303339"/>
          </a:xfrm>
          <a:prstGeom prst="rect">
            <a:avLst/>
          </a:prstGeom>
        </p:spPr>
        <p:txBody>
          <a:bodyPr/>
          <a:lstStyle/>
          <a:p>
            <a:pPr lvl="0">
              <a:defRPr sz="1800">
                <a:solidFill>
                  <a:srgbClr val="000000"/>
                </a:solidFill>
              </a:defRPr>
            </a:pPr>
            <a:r>
              <a:rPr sz="4400">
                <a:solidFill>
                  <a:srgbClr val="262626"/>
                </a:solidFill>
              </a:rPr>
              <a:t>Our modifications to their method</a:t>
            </a:r>
          </a:p>
        </p:txBody>
      </p:sp>
      <p:graphicFrame>
        <p:nvGraphicFramePr>
          <p:cNvPr id="240" name="Table 240"/>
          <p:cNvGraphicFramePr/>
          <p:nvPr>
            <p:extLst>
              <p:ext uri="{D42A27DB-BD31-4B8C-83A1-F6EECF244321}">
                <p14:modId xmlns:p14="http://schemas.microsoft.com/office/powerpoint/2010/main" val="2732363611"/>
              </p:ext>
            </p:extLst>
          </p:nvPr>
        </p:nvGraphicFramePr>
        <p:xfrm>
          <a:off x="1306284" y="1637881"/>
          <a:ext cx="9385160" cy="4089127"/>
        </p:xfrm>
        <a:graphic>
          <a:graphicData uri="http://schemas.openxmlformats.org/drawingml/2006/table">
            <a:tbl>
              <a:tblPr firstRow="1" bandRow="1">
                <a:tableStyleId>{4C3C2611-4C71-4FC5-86AE-919BDF0F9419}</a:tableStyleId>
              </a:tblPr>
              <a:tblGrid>
                <a:gridCol w="4692580"/>
                <a:gridCol w="4692580"/>
              </a:tblGrid>
              <a:tr h="499599">
                <a:tc>
                  <a:txBody>
                    <a:bodyPr/>
                    <a:lstStyle/>
                    <a:p>
                      <a:pPr lvl="0" algn="l">
                        <a:defRPr sz="1800" b="0" i="0">
                          <a:solidFill>
                            <a:srgbClr val="000000"/>
                          </a:solidFill>
                        </a:defRPr>
                      </a:pPr>
                      <a:r>
                        <a:rPr b="1" dirty="0">
                          <a:solidFill>
                            <a:srgbClr val="FFFFFF"/>
                          </a:solidFill>
                          <a:sym typeface="Helvetica"/>
                        </a:rPr>
                        <a:t>Their version</a:t>
                      </a:r>
                    </a:p>
                  </a:txBody>
                  <a:tcPr marL="45720" marR="45720" horzOverflow="overflow"/>
                </a:tc>
                <a:tc>
                  <a:txBody>
                    <a:bodyPr/>
                    <a:lstStyle/>
                    <a:p>
                      <a:pPr lvl="0" algn="l">
                        <a:defRPr sz="1800" b="0" i="0">
                          <a:solidFill>
                            <a:srgbClr val="000000"/>
                          </a:solidFill>
                        </a:defRPr>
                      </a:pPr>
                      <a:r>
                        <a:rPr b="1">
                          <a:solidFill>
                            <a:srgbClr val="FFFFFF"/>
                          </a:solidFill>
                          <a:sym typeface="Helvetica"/>
                        </a:rPr>
                        <a:t>Our version</a:t>
                      </a:r>
                    </a:p>
                  </a:txBody>
                  <a:tcPr marL="45720" marR="45720" horzOverflow="overflow"/>
                </a:tc>
              </a:tr>
              <a:tr h="1234440">
                <a:tc>
                  <a:txBody>
                    <a:bodyPr/>
                    <a:lstStyle/>
                    <a:p>
                      <a:pPr lvl="0" algn="l">
                        <a:defRPr sz="1800" b="0" i="0"/>
                      </a:pPr>
                      <a:r>
                        <a:rPr b="1" i="1" dirty="0">
                          <a:sym typeface="Helvetica"/>
                        </a:rPr>
                        <a:t>Take whole Twitter database from 2009 and add in every list added </a:t>
                      </a:r>
                      <a:r>
                        <a:rPr b="1" i="1" dirty="0" smtClean="0">
                          <a:sym typeface="Helvetica"/>
                        </a:rPr>
                        <a:t>since</a:t>
                      </a:r>
                      <a:r>
                        <a:rPr lang="en-IE" b="1" i="1" dirty="0" smtClean="0">
                          <a:sym typeface="Helvetica"/>
                        </a:rPr>
                        <a:t>.</a:t>
                      </a:r>
                      <a:r>
                        <a:rPr lang="en-IE" b="1" i="1" baseline="0" dirty="0" smtClean="0">
                          <a:sym typeface="Helvetica"/>
                        </a:rPr>
                        <a:t> Use HITS algorithm to identify hubs.</a:t>
                      </a:r>
                      <a:endParaRPr b="1" i="1" dirty="0">
                        <a:sym typeface="Helvetica"/>
                      </a:endParaRPr>
                    </a:p>
                  </a:txBody>
                  <a:tcPr marL="45720" marR="45720" horzOverflow="overflow"/>
                </a:tc>
                <a:tc>
                  <a:txBody>
                    <a:bodyPr/>
                    <a:lstStyle/>
                    <a:p>
                      <a:pPr lvl="0" algn="l">
                        <a:defRPr sz="1800" b="0" i="0"/>
                      </a:pPr>
                      <a:r>
                        <a:rPr b="1" i="1">
                          <a:sym typeface="Helvetica"/>
                        </a:rPr>
                        <a:t>Load every list on which the top 1000 Twitter users appear (120,000 lists, 9.9 million unique users ~5% of Twitter active users)</a:t>
                      </a:r>
                    </a:p>
                  </a:txBody>
                  <a:tcPr marL="45720" marR="45720" horzOverflow="overflow"/>
                </a:tc>
              </a:tr>
              <a:tr h="662940">
                <a:tc>
                  <a:txBody>
                    <a:bodyPr/>
                    <a:lstStyle/>
                    <a:p>
                      <a:pPr lvl="0" algn="l">
                        <a:defRPr sz="1800" b="0" i="0"/>
                      </a:pPr>
                      <a:r>
                        <a:rPr b="1" i="1">
                          <a:sym typeface="Helvetica"/>
                        </a:rPr>
                        <a:t>Generate 1800 inferred topics (from list data)</a:t>
                      </a:r>
                    </a:p>
                  </a:txBody>
                  <a:tcPr marL="45720" marR="45720" horzOverflow="overflow"/>
                </a:tc>
                <a:tc>
                  <a:txBody>
                    <a:bodyPr/>
                    <a:lstStyle/>
                    <a:p>
                      <a:pPr lvl="0" algn="l">
                        <a:defRPr sz="1800" b="0" i="0"/>
                      </a:pPr>
                      <a:r>
                        <a:rPr b="1" i="1">
                          <a:sym typeface="Helvetica"/>
                        </a:rPr>
                        <a:t>Select 15 topics</a:t>
                      </a:r>
                    </a:p>
                  </a:txBody>
                  <a:tcPr marL="45720" marR="45720" horzOverflow="overflow"/>
                </a:tc>
              </a:tr>
              <a:tr h="985774">
                <a:tc>
                  <a:txBody>
                    <a:bodyPr/>
                    <a:lstStyle/>
                    <a:p>
                      <a:pPr lvl="0" algn="l">
                        <a:defRPr sz="1800" b="0" i="0"/>
                      </a:pPr>
                      <a:r>
                        <a:rPr b="1" i="1">
                          <a:sym typeface="Helvetica"/>
                        </a:rPr>
                        <a:t>Identify v</a:t>
                      </a:r>
                      <a:r>
                        <a:rPr b="1" i="1" baseline="-25000">
                          <a:sym typeface="Helvetica"/>
                        </a:rPr>
                        <a:t>t</a:t>
                      </a:r>
                      <a:r>
                        <a:rPr b="1" i="1">
                          <a:sym typeface="Helvetica"/>
                        </a:rPr>
                        <a:t> (&gt;10 mentions of t on v’s lists)</a:t>
                      </a:r>
                    </a:p>
                  </a:txBody>
                  <a:tcPr marL="45720" marR="45720" horzOverflow="overflow"/>
                </a:tc>
                <a:tc>
                  <a:txBody>
                    <a:bodyPr/>
                    <a:lstStyle/>
                    <a:p>
                      <a:pPr lvl="0" algn="l">
                        <a:defRPr sz="1800" b="0" i="0"/>
                      </a:pPr>
                      <a:r>
                        <a:rPr b="1" i="1">
                          <a:sym typeface="Helvetica"/>
                        </a:rPr>
                        <a:t>Identify v as those on &gt;10 lists and associate them with multiple t using the text from their lists (v</a:t>
                      </a:r>
                      <a:r>
                        <a:rPr b="1" i="1" baseline="-25000">
                          <a:sym typeface="Helvetica"/>
                        </a:rPr>
                        <a:t>t </a:t>
                      </a:r>
                      <a:r>
                        <a:rPr b="1" i="1">
                          <a:sym typeface="Helvetica"/>
                        </a:rPr>
                        <a:t>is an array)</a:t>
                      </a:r>
                    </a:p>
                  </a:txBody>
                  <a:tcPr marL="45720" marR="45720" horzOverflow="overflow"/>
                </a:tc>
              </a:tr>
              <a:tr h="706374">
                <a:tc>
                  <a:txBody>
                    <a:bodyPr/>
                    <a:lstStyle/>
                    <a:p>
                      <a:pPr lvl="0" algn="l">
                        <a:defRPr sz="1800" b="0" i="0"/>
                      </a:pPr>
                      <a:r>
                        <a:rPr b="1" i="1">
                          <a:sym typeface="Helvetica"/>
                        </a:rPr>
                        <a:t>Consider user interested in t when they follow 3 or more v</a:t>
                      </a:r>
                      <a:r>
                        <a:rPr b="1" i="1" baseline="-25000">
                          <a:sym typeface="Helvetica"/>
                        </a:rPr>
                        <a:t>t</a:t>
                      </a:r>
                    </a:p>
                  </a:txBody>
                  <a:tcPr marL="45720" marR="45720" horzOverflow="overflow"/>
                </a:tc>
                <a:tc>
                  <a:txBody>
                    <a:bodyPr/>
                    <a:lstStyle/>
                    <a:p>
                      <a:pPr lvl="0" algn="l">
                        <a:defRPr sz="1800" b="0" i="0"/>
                      </a:pPr>
                      <a:r>
                        <a:rPr b="1" i="1">
                          <a:sym typeface="Helvetica"/>
                        </a:rPr>
                        <a:t>Consider user interested in t when they follow 1or more v</a:t>
                      </a:r>
                      <a:r>
                        <a:rPr b="1" i="1" baseline="-25000">
                          <a:sym typeface="Helvetica"/>
                        </a:rPr>
                        <a:t>t</a:t>
                      </a:r>
                    </a:p>
                  </a:txBody>
                  <a:tcPr marL="45720" marR="45720" horzOverflow="overflow"/>
                </a:tc>
              </a:tr>
            </a:tbl>
          </a:graphicData>
        </a:graphic>
      </p:graphicFrame>
      <p:sp>
        <p:nvSpPr>
          <p:cNvPr id="241" name="Shape 241"/>
          <p:cNvSpPr/>
          <p:nvPr/>
        </p:nvSpPr>
        <p:spPr>
          <a:xfrm>
            <a:off x="6346511" y="5691135"/>
            <a:ext cx="3969099" cy="401573"/>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p>
            <a:pPr lvl="0"/>
            <a:r>
              <a:rPr>
                <a:latin typeface="Gill Sans MT"/>
                <a:ea typeface="Gill Sans MT"/>
                <a:cs typeface="Gill Sans MT"/>
                <a:sym typeface="Gill Sans MT"/>
              </a:rPr>
              <a:t>t: topic   v: expert   v</a:t>
            </a:r>
            <a:r>
              <a:rPr baseline="-25000">
                <a:latin typeface="Gill Sans MT"/>
                <a:ea typeface="Gill Sans MT"/>
                <a:cs typeface="Gill Sans MT"/>
                <a:sym typeface="Gill Sans MT"/>
              </a:rPr>
              <a:t>t</a:t>
            </a:r>
            <a:r>
              <a:rPr>
                <a:latin typeface="Gill Sans MT"/>
                <a:ea typeface="Gill Sans MT"/>
                <a:cs typeface="Gill Sans MT"/>
                <a:sym typeface="Gill Sans MT"/>
              </a:rPr>
              <a:t> : expert in topic t</a:t>
            </a:r>
          </a:p>
        </p:txBody>
      </p:sp>
    </p:spTree>
  </p:cSld>
  <p:clrMapOvr>
    <a:masterClrMapping/>
  </p:clrMapOvr>
  <p:transition spd="med"/>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 name="Shape 243"/>
          <p:cNvSpPr/>
          <p:nvPr/>
        </p:nvSpPr>
        <p:spPr>
          <a:xfrm>
            <a:off x="4211253" y="5124924"/>
            <a:ext cx="2670665" cy="990367"/>
          </a:xfrm>
          <a:prstGeom prst="roundRect">
            <a:avLst>
              <a:gd name="adj" fmla="val 19235"/>
            </a:avLst>
          </a:prstGeom>
          <a:solidFill>
            <a:srgbClr val="FFFFFF"/>
          </a:solidFill>
          <a:ln w="15875">
            <a:solidFill>
              <a:srgbClr val="E32D91"/>
            </a:solidFill>
          </a:ln>
          <a:effectLst>
            <a:outerShdw blurRad="101600" dist="176760" dir="5400000" rotWithShape="0">
              <a:srgbClr val="000000">
                <a:alpha val="34003"/>
              </a:srgbClr>
            </a:outerShdw>
          </a:effectLst>
          <a:extLst>
            <a:ext uri="{C572A759-6A51-4108-AA02-DFA0A04FC94B}">
              <ma14:wrappingTextBoxFlag xmlns="" xmlns:ma14="http://schemas.microsoft.com/office/mac/drawingml/2011/main" val="1"/>
            </a:ext>
          </a:extLst>
        </p:spPr>
        <p:txBody>
          <a:bodyPr lIns="0" tIns="0" rIns="0" bIns="0" anchor="ctr"/>
          <a:lstStyle>
            <a:lvl1pPr algn="ctr">
              <a:defRPr sz="2400">
                <a:latin typeface="Gill Sans MT"/>
                <a:ea typeface="Gill Sans MT"/>
                <a:cs typeface="Gill Sans MT"/>
                <a:sym typeface="Gill Sans MT"/>
              </a:defRPr>
            </a:lvl1pPr>
          </a:lstStyle>
          <a:p>
            <a:pPr lvl="0">
              <a:defRPr sz="1800"/>
            </a:pPr>
            <a:r>
              <a:rPr sz="2400"/>
              <a:t>Recommend Articles</a:t>
            </a:r>
          </a:p>
        </p:txBody>
      </p:sp>
      <p:sp>
        <p:nvSpPr>
          <p:cNvPr id="244" name="Shape 244"/>
          <p:cNvSpPr/>
          <p:nvPr/>
        </p:nvSpPr>
        <p:spPr>
          <a:xfrm>
            <a:off x="8114048" y="2933816"/>
            <a:ext cx="2670666" cy="990368"/>
          </a:xfrm>
          <a:prstGeom prst="roundRect">
            <a:avLst>
              <a:gd name="adj" fmla="val 19235"/>
            </a:avLst>
          </a:prstGeom>
          <a:solidFill>
            <a:srgbClr val="FFFFFF"/>
          </a:solidFill>
          <a:ln w="15875">
            <a:solidFill>
              <a:srgbClr val="E32D91"/>
            </a:solidFill>
          </a:ln>
          <a:effectLst>
            <a:outerShdw blurRad="101600" dist="176760" dir="5400000" rotWithShape="0">
              <a:srgbClr val="000000">
                <a:alpha val="34003"/>
              </a:srgbClr>
            </a:outerShdw>
          </a:effectLst>
          <a:extLst>
            <a:ext uri="{C572A759-6A51-4108-AA02-DFA0A04FC94B}">
              <ma14:wrappingTextBoxFlag xmlns="" xmlns:ma14="http://schemas.microsoft.com/office/mac/drawingml/2011/main" val="1"/>
            </a:ext>
          </a:extLst>
        </p:spPr>
        <p:txBody>
          <a:bodyPr lIns="0" tIns="0" rIns="0" bIns="0" anchor="ctr"/>
          <a:lstStyle>
            <a:lvl1pPr algn="ctr">
              <a:defRPr sz="2400">
                <a:latin typeface="Gill Sans MT"/>
                <a:ea typeface="Gill Sans MT"/>
                <a:cs typeface="Gill Sans MT"/>
                <a:sym typeface="Gill Sans MT"/>
              </a:defRPr>
            </a:lvl1pPr>
          </a:lstStyle>
          <a:p>
            <a:pPr lvl="0">
              <a:defRPr sz="1800"/>
            </a:pPr>
            <a:r>
              <a:rPr sz="2400"/>
              <a:t>Characterise Articles</a:t>
            </a:r>
          </a:p>
        </p:txBody>
      </p:sp>
      <p:sp>
        <p:nvSpPr>
          <p:cNvPr id="245" name="Shape 245"/>
          <p:cNvSpPr/>
          <p:nvPr/>
        </p:nvSpPr>
        <p:spPr>
          <a:xfrm>
            <a:off x="1223297" y="3125966"/>
            <a:ext cx="2670665" cy="606068"/>
          </a:xfrm>
          <a:prstGeom prst="roundRect">
            <a:avLst>
              <a:gd name="adj" fmla="val 31432"/>
            </a:avLst>
          </a:prstGeom>
          <a:solidFill>
            <a:srgbClr val="FFFFFF"/>
          </a:solidFill>
          <a:ln w="15875">
            <a:solidFill>
              <a:srgbClr val="E32D91"/>
            </a:solidFill>
          </a:ln>
          <a:effectLst>
            <a:outerShdw blurRad="101600" dist="176760" dir="5400000" rotWithShape="0">
              <a:srgbClr val="000000">
                <a:alpha val="34003"/>
              </a:srgbClr>
            </a:outerShdw>
          </a:effectLst>
          <a:extLst>
            <a:ext uri="{C572A759-6A51-4108-AA02-DFA0A04FC94B}">
              <ma14:wrappingTextBoxFlag xmlns="" xmlns:ma14="http://schemas.microsoft.com/office/mac/drawingml/2011/main" val="1"/>
            </a:ext>
          </a:extLst>
        </p:spPr>
        <p:txBody>
          <a:bodyPr lIns="0" tIns="0" rIns="0" bIns="0" anchor="ctr"/>
          <a:lstStyle>
            <a:lvl1pPr algn="ctr">
              <a:defRPr sz="2400">
                <a:latin typeface="Gill Sans MT"/>
                <a:ea typeface="Gill Sans MT"/>
                <a:cs typeface="Gill Sans MT"/>
                <a:sym typeface="Gill Sans MT"/>
              </a:defRPr>
            </a:lvl1pPr>
          </a:lstStyle>
          <a:p>
            <a:pPr lvl="0">
              <a:defRPr sz="1800"/>
            </a:pPr>
            <a:r>
              <a:rPr sz="2400"/>
              <a:t>Infer User Interest</a:t>
            </a:r>
          </a:p>
        </p:txBody>
      </p:sp>
      <p:sp>
        <p:nvSpPr>
          <p:cNvPr id="246" name="Shape 246"/>
          <p:cNvSpPr>
            <a:spLocks noGrp="1"/>
          </p:cNvSpPr>
          <p:nvPr>
            <p:ph type="title"/>
          </p:nvPr>
        </p:nvSpPr>
        <p:spPr>
          <a:prstGeom prst="rect">
            <a:avLst/>
          </a:prstGeom>
        </p:spPr>
        <p:txBody>
          <a:bodyPr/>
          <a:lstStyle/>
          <a:p>
            <a:pPr lvl="0">
              <a:defRPr sz="1800">
                <a:solidFill>
                  <a:srgbClr val="000000"/>
                </a:solidFill>
              </a:defRPr>
            </a:pPr>
            <a:r>
              <a:rPr sz="4400">
                <a:solidFill>
                  <a:srgbClr val="262626"/>
                </a:solidFill>
              </a:rPr>
              <a:t>Technical Challenges</a:t>
            </a:r>
          </a:p>
        </p:txBody>
      </p:sp>
      <p:sp>
        <p:nvSpPr>
          <p:cNvPr id="247" name="Shape 247"/>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pPr lvl="0">
              <a:defRPr sz="1800"/>
            </a:pPr>
            <a:fld id="{86CB4B4D-7CA3-9044-876B-883B54F8677D}" type="slidenum">
              <a:rPr sz="1000"/>
              <a:t>13</a:t>
            </a:fld>
            <a:endParaRPr sz="1000"/>
          </a:p>
        </p:txBody>
      </p:sp>
      <p:cxnSp>
        <p:nvCxnSpPr>
          <p:cNvPr id="248" name="Connector 248"/>
          <p:cNvCxnSpPr>
            <a:stCxn id="245" idx="0"/>
            <a:endCxn id="243" idx="0"/>
          </p:cNvCxnSpPr>
          <p:nvPr/>
        </p:nvCxnSpPr>
        <p:spPr>
          <a:xfrm>
            <a:off x="2558629" y="3429000"/>
            <a:ext cx="2987957" cy="2191108"/>
          </a:xfrm>
          <a:prstGeom prst="straightConnector1">
            <a:avLst/>
          </a:prstGeom>
          <a:ln w="76200">
            <a:solidFill>
              <a:srgbClr val="E32D91"/>
            </a:solidFill>
            <a:miter lim="400000"/>
            <a:headEnd type="triangle"/>
            <a:tailEnd type="triangle"/>
          </a:ln>
          <a:effectLst>
            <a:outerShdw blurRad="101600" dist="176760" dir="5400000" rotWithShape="0">
              <a:srgbClr val="000000">
                <a:alpha val="21000"/>
              </a:srgbClr>
            </a:outerShdw>
          </a:effectLst>
        </p:spPr>
      </p:cxnSp>
      <p:cxnSp>
        <p:nvCxnSpPr>
          <p:cNvPr id="249" name="Connector 249"/>
          <p:cNvCxnSpPr>
            <a:stCxn id="244" idx="0"/>
            <a:endCxn id="243" idx="0"/>
          </p:cNvCxnSpPr>
          <p:nvPr/>
        </p:nvCxnSpPr>
        <p:spPr>
          <a:xfrm flipH="1">
            <a:off x="5546585" y="3429000"/>
            <a:ext cx="3902797" cy="2191108"/>
          </a:xfrm>
          <a:prstGeom prst="straightConnector1">
            <a:avLst/>
          </a:prstGeom>
          <a:ln w="76200">
            <a:solidFill>
              <a:srgbClr val="E32D91"/>
            </a:solidFill>
            <a:miter lim="400000"/>
            <a:headEnd type="triangle"/>
            <a:tailEnd type="triangle"/>
          </a:ln>
          <a:effectLst>
            <a:outerShdw blurRad="101600" dist="176760" dir="5400000" rotWithShape="0">
              <a:srgbClr val="000000">
                <a:alpha val="21312"/>
              </a:srgbClr>
            </a:outerShdw>
          </a:effectLst>
        </p:spPr>
      </p:cxnSp>
      <p:cxnSp>
        <p:nvCxnSpPr>
          <p:cNvPr id="250" name="Connector 250"/>
          <p:cNvCxnSpPr>
            <a:stCxn id="245" idx="0"/>
            <a:endCxn id="244" idx="0"/>
          </p:cNvCxnSpPr>
          <p:nvPr/>
        </p:nvCxnSpPr>
        <p:spPr>
          <a:xfrm>
            <a:off x="2558629" y="3429000"/>
            <a:ext cx="6890753" cy="1"/>
          </a:xfrm>
          <a:prstGeom prst="straightConnector1">
            <a:avLst/>
          </a:prstGeom>
          <a:ln w="76200">
            <a:solidFill>
              <a:srgbClr val="E32D91"/>
            </a:solidFill>
            <a:miter lim="400000"/>
            <a:headEnd type="triangle"/>
            <a:tailEnd type="triangle"/>
          </a:ln>
          <a:effectLst>
            <a:outerShdw blurRad="101600" dist="176760" dir="5400000" rotWithShape="0">
              <a:srgbClr val="000000">
                <a:alpha val="21000"/>
              </a:srgbClr>
            </a:outerShdw>
          </a:effectLst>
        </p:spPr>
      </p:cxn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Shape 252"/>
          <p:cNvSpPr>
            <a:spLocks noGrp="1"/>
          </p:cNvSpPr>
          <p:nvPr>
            <p:ph type="title"/>
          </p:nvPr>
        </p:nvSpPr>
        <p:spPr>
          <a:prstGeom prst="rect">
            <a:avLst/>
          </a:prstGeom>
        </p:spPr>
        <p:txBody>
          <a:bodyPr/>
          <a:lstStyle>
            <a:lvl1pPr>
              <a:defRPr sz="3600"/>
            </a:lvl1pPr>
          </a:lstStyle>
          <a:p>
            <a:pPr lvl="0">
              <a:defRPr sz="1800">
                <a:solidFill>
                  <a:srgbClr val="000000"/>
                </a:solidFill>
              </a:defRPr>
            </a:pPr>
            <a:r>
              <a:rPr sz="3600">
                <a:solidFill>
                  <a:srgbClr val="262626"/>
                </a:solidFill>
              </a:rPr>
              <a:t>Offline: Inferring topics and experts</a:t>
            </a:r>
          </a:p>
        </p:txBody>
      </p:sp>
      <p:sp>
        <p:nvSpPr>
          <p:cNvPr id="253" name="Shape 253"/>
          <p:cNvSpPr>
            <a:spLocks noGrp="1"/>
          </p:cNvSpPr>
          <p:nvPr>
            <p:ph type="body" idx="1"/>
          </p:nvPr>
        </p:nvSpPr>
        <p:spPr>
          <a:xfrm>
            <a:off x="1400047" y="2522220"/>
            <a:ext cx="5544363" cy="3696414"/>
          </a:xfrm>
          <a:prstGeom prst="rect">
            <a:avLst/>
          </a:prstGeom>
        </p:spPr>
        <p:txBody>
          <a:bodyPr/>
          <a:lstStyle/>
          <a:p>
            <a:pPr lvl="0">
              <a:defRPr sz="1800">
                <a:solidFill>
                  <a:srgbClr val="000000"/>
                </a:solidFill>
              </a:defRPr>
            </a:pPr>
            <a:r>
              <a:rPr sz="2400">
                <a:solidFill>
                  <a:srgbClr val="262626"/>
                </a:solidFill>
              </a:rPr>
              <a:t>Parse names, descriptions of Lists</a:t>
            </a:r>
          </a:p>
          <a:p>
            <a:pPr marL="742950" lvl="1" indent="-285750">
              <a:defRPr sz="1800">
                <a:solidFill>
                  <a:srgbClr val="000000"/>
                </a:solidFill>
              </a:defRPr>
            </a:pPr>
            <a:r>
              <a:rPr sz="2400">
                <a:solidFill>
                  <a:srgbClr val="262626"/>
                </a:solidFill>
              </a:rPr>
              <a:t>Identify top terms by frequency across all lists</a:t>
            </a:r>
          </a:p>
          <a:p>
            <a:pPr marL="742950" lvl="1" indent="-285750">
              <a:defRPr sz="1800">
                <a:solidFill>
                  <a:srgbClr val="000000"/>
                </a:solidFill>
              </a:defRPr>
            </a:pPr>
            <a:r>
              <a:rPr sz="2400">
                <a:solidFill>
                  <a:srgbClr val="262626"/>
                </a:solidFill>
              </a:rPr>
              <a:t>Select 16 of these terms as topics</a:t>
            </a:r>
          </a:p>
          <a:p>
            <a:pPr lvl="0">
              <a:defRPr sz="1800">
                <a:solidFill>
                  <a:srgbClr val="000000"/>
                </a:solidFill>
              </a:defRPr>
            </a:pPr>
            <a:r>
              <a:rPr sz="2400">
                <a:solidFill>
                  <a:srgbClr val="262626"/>
                </a:solidFill>
              </a:rPr>
              <a:t>Identify experts</a:t>
            </a:r>
          </a:p>
          <a:p>
            <a:pPr marL="742950" lvl="1" indent="-285750">
              <a:defRPr sz="1800">
                <a:solidFill>
                  <a:srgbClr val="000000"/>
                </a:solidFill>
              </a:defRPr>
            </a:pPr>
            <a:r>
              <a:rPr sz="2400">
                <a:solidFill>
                  <a:srgbClr val="262626"/>
                </a:solidFill>
              </a:rPr>
              <a:t> 10 mentions of topics on a user’s Lists</a:t>
            </a:r>
          </a:p>
        </p:txBody>
      </p:sp>
      <p:sp>
        <p:nvSpPr>
          <p:cNvPr id="254" name="Shape 254"/>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pPr lvl="0">
              <a:defRPr sz="1800"/>
            </a:pPr>
            <a:fld id="{86CB4B4D-7CA3-9044-876B-883B54F8677D}" type="slidenum">
              <a:rPr sz="1000"/>
              <a:t>14</a:t>
            </a:fld>
            <a:endParaRPr sz="1000"/>
          </a:p>
        </p:txBody>
      </p:sp>
      <p:sp>
        <p:nvSpPr>
          <p:cNvPr id="255" name="Shape 255"/>
          <p:cNvSpPr/>
          <p:nvPr/>
        </p:nvSpPr>
        <p:spPr>
          <a:xfrm>
            <a:off x="7917863" y="2841938"/>
            <a:ext cx="756629" cy="869252"/>
          </a:xfrm>
          <a:prstGeom prst="rect">
            <a:avLst/>
          </a:prstGeom>
          <a:solidFill>
            <a:srgbClr val="8971E1"/>
          </a:solidFill>
          <a:ln w="40000">
            <a:solidFill>
              <a:srgbClr val="1A4CC8"/>
            </a:solidFill>
            <a:round/>
          </a:ln>
        </p:spPr>
        <p:txBody>
          <a:bodyPr lIns="0" tIns="0" rIns="0" bIns="0" anchor="ctr"/>
          <a:lstStyle/>
          <a:p>
            <a:pPr lvl="0" algn="ctr">
              <a:defRPr>
                <a:solidFill>
                  <a:srgbClr val="FFFFFF"/>
                </a:solidFill>
                <a:latin typeface="Garamond"/>
                <a:ea typeface="Garamond"/>
                <a:cs typeface="Garamond"/>
                <a:sym typeface="Garamond"/>
              </a:defRPr>
            </a:pPr>
            <a:endParaRPr/>
          </a:p>
        </p:txBody>
      </p:sp>
      <p:sp>
        <p:nvSpPr>
          <p:cNvPr id="256" name="Shape 256"/>
          <p:cNvSpPr/>
          <p:nvPr/>
        </p:nvSpPr>
        <p:spPr>
          <a:xfrm>
            <a:off x="7825496" y="2728938"/>
            <a:ext cx="756629" cy="869252"/>
          </a:xfrm>
          <a:prstGeom prst="rect">
            <a:avLst/>
          </a:prstGeom>
          <a:solidFill>
            <a:srgbClr val="8971E1"/>
          </a:solidFill>
          <a:ln w="40000">
            <a:solidFill>
              <a:srgbClr val="1A4CC8"/>
            </a:solidFill>
            <a:round/>
          </a:ln>
        </p:spPr>
        <p:txBody>
          <a:bodyPr lIns="0" tIns="0" rIns="0" bIns="0" anchor="ctr"/>
          <a:lstStyle/>
          <a:p>
            <a:pPr lvl="0" algn="ctr">
              <a:defRPr>
                <a:solidFill>
                  <a:srgbClr val="FFFFFF"/>
                </a:solidFill>
                <a:latin typeface="Garamond"/>
                <a:ea typeface="Garamond"/>
                <a:cs typeface="Garamond"/>
                <a:sym typeface="Garamond"/>
              </a:defRPr>
            </a:pPr>
            <a:endParaRPr/>
          </a:p>
        </p:txBody>
      </p:sp>
      <p:sp>
        <p:nvSpPr>
          <p:cNvPr id="257" name="Shape 257"/>
          <p:cNvSpPr/>
          <p:nvPr/>
        </p:nvSpPr>
        <p:spPr>
          <a:xfrm>
            <a:off x="7739496" y="2619277"/>
            <a:ext cx="756629" cy="869252"/>
          </a:xfrm>
          <a:prstGeom prst="rect">
            <a:avLst/>
          </a:prstGeom>
          <a:solidFill>
            <a:srgbClr val="8971E1"/>
          </a:solidFill>
          <a:ln w="40000">
            <a:solidFill>
              <a:srgbClr val="1A4CC8"/>
            </a:solidFill>
            <a:round/>
          </a:ln>
        </p:spPr>
        <p:txBody>
          <a:bodyPr lIns="0" tIns="0" rIns="0" bIns="0" anchor="ctr"/>
          <a:lstStyle/>
          <a:p>
            <a:pPr lvl="0" algn="ctr">
              <a:defRPr>
                <a:solidFill>
                  <a:srgbClr val="FFFFFF"/>
                </a:solidFill>
                <a:latin typeface="Garamond"/>
                <a:ea typeface="Garamond"/>
                <a:cs typeface="Garamond"/>
                <a:sym typeface="Garamond"/>
              </a:defRPr>
            </a:pPr>
            <a:endParaRPr/>
          </a:p>
        </p:txBody>
      </p:sp>
      <p:grpSp>
        <p:nvGrpSpPr>
          <p:cNvPr id="261" name="Group 261"/>
          <p:cNvGrpSpPr/>
          <p:nvPr/>
        </p:nvGrpSpPr>
        <p:grpSpPr>
          <a:xfrm>
            <a:off x="9895191" y="4772607"/>
            <a:ext cx="796708" cy="928356"/>
            <a:chOff x="-1" y="0"/>
            <a:chExt cx="796707" cy="928355"/>
          </a:xfrm>
        </p:grpSpPr>
        <p:sp>
          <p:nvSpPr>
            <p:cNvPr id="258" name="Shape 258"/>
            <p:cNvSpPr/>
            <p:nvPr/>
          </p:nvSpPr>
          <p:spPr>
            <a:xfrm>
              <a:off x="-1" y="-1"/>
              <a:ext cx="796707" cy="928357"/>
            </a:xfrm>
            <a:custGeom>
              <a:avLst/>
              <a:gdLst/>
              <a:ahLst/>
              <a:cxnLst>
                <a:cxn ang="0">
                  <a:pos x="wd2" y="hd2"/>
                </a:cxn>
                <a:cxn ang="5400000">
                  <a:pos x="wd2" y="hd2"/>
                </a:cxn>
                <a:cxn ang="10800000">
                  <a:pos x="wd2" y="hd2"/>
                </a:cxn>
                <a:cxn ang="16200000">
                  <a:pos x="wd2" y="hd2"/>
                </a:cxn>
              </a:cxnLst>
              <a:rect l="0" t="0" r="r" b="b"/>
              <a:pathLst>
                <a:path w="21600" h="21600" extrusionOk="0">
                  <a:moveTo>
                    <a:pt x="0" y="2317"/>
                  </a:moveTo>
                  <a:cubicBezTo>
                    <a:pt x="0" y="1037"/>
                    <a:pt x="4835" y="0"/>
                    <a:pt x="10800" y="0"/>
                  </a:cubicBezTo>
                  <a:cubicBezTo>
                    <a:pt x="16765" y="0"/>
                    <a:pt x="21600" y="1037"/>
                    <a:pt x="21600" y="2317"/>
                  </a:cubicBezTo>
                  <a:lnTo>
                    <a:pt x="21600" y="19283"/>
                  </a:lnTo>
                  <a:cubicBezTo>
                    <a:pt x="21600" y="20563"/>
                    <a:pt x="16765" y="21600"/>
                    <a:pt x="10800" y="21600"/>
                  </a:cubicBezTo>
                  <a:cubicBezTo>
                    <a:pt x="4835" y="21600"/>
                    <a:pt x="0" y="20563"/>
                    <a:pt x="0" y="19283"/>
                  </a:cubicBezTo>
                  <a:close/>
                </a:path>
              </a:pathLst>
            </a:custGeom>
            <a:solidFill>
              <a:srgbClr val="8971E1"/>
            </a:solidFill>
            <a:ln w="12700" cap="flat">
              <a:noFill/>
              <a:miter lim="400000"/>
            </a:ln>
            <a:effectLst/>
          </p:spPr>
          <p:txBody>
            <a:bodyPr wrap="square" lIns="0" tIns="0" rIns="0" bIns="0" numCol="1" anchor="ctr">
              <a:noAutofit/>
            </a:bodyPr>
            <a:lstStyle/>
            <a:p>
              <a:pPr lvl="0" algn="ctr">
                <a:defRPr>
                  <a:solidFill>
                    <a:srgbClr val="FFFFFF"/>
                  </a:solidFill>
                  <a:latin typeface="Garamond"/>
                  <a:ea typeface="Garamond"/>
                  <a:cs typeface="Garamond"/>
                  <a:sym typeface="Garamond"/>
                </a:defRPr>
              </a:pPr>
              <a:endParaRPr/>
            </a:p>
          </p:txBody>
        </p:sp>
        <p:sp>
          <p:nvSpPr>
            <p:cNvPr id="259" name="Shape 259"/>
            <p:cNvSpPr/>
            <p:nvPr/>
          </p:nvSpPr>
          <p:spPr>
            <a:xfrm>
              <a:off x="-1" y="-1"/>
              <a:ext cx="796708" cy="199177"/>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path>
              </a:pathLst>
            </a:custGeom>
            <a:solidFill>
              <a:srgbClr val="FFFFFF">
                <a:alpha val="40000"/>
              </a:srgbClr>
            </a:solidFill>
            <a:ln w="12700" cap="flat">
              <a:noFill/>
              <a:miter lim="400000"/>
            </a:ln>
            <a:effectLst/>
          </p:spPr>
          <p:txBody>
            <a:bodyPr wrap="square" lIns="0" tIns="0" rIns="0" bIns="0" numCol="1" anchor="ctr">
              <a:noAutofit/>
            </a:bodyPr>
            <a:lstStyle/>
            <a:p>
              <a:pPr lvl="0" algn="ctr">
                <a:defRPr>
                  <a:solidFill>
                    <a:srgbClr val="FFFFFF"/>
                  </a:solidFill>
                  <a:latin typeface="Garamond"/>
                  <a:ea typeface="Garamond"/>
                  <a:cs typeface="Garamond"/>
                  <a:sym typeface="Garamond"/>
                </a:defRPr>
              </a:pPr>
              <a:endParaRPr/>
            </a:p>
          </p:txBody>
        </p:sp>
        <p:sp>
          <p:nvSpPr>
            <p:cNvPr id="260" name="Shape 260"/>
            <p:cNvSpPr/>
            <p:nvPr/>
          </p:nvSpPr>
          <p:spPr>
            <a:xfrm>
              <a:off x="-2" y="-1"/>
              <a:ext cx="796708" cy="928357"/>
            </a:xfrm>
            <a:custGeom>
              <a:avLst/>
              <a:gdLst/>
              <a:ahLst/>
              <a:cxnLst>
                <a:cxn ang="0">
                  <a:pos x="wd2" y="hd2"/>
                </a:cxn>
                <a:cxn ang="5400000">
                  <a:pos x="wd2" y="hd2"/>
                </a:cxn>
                <a:cxn ang="10800000">
                  <a:pos x="wd2" y="hd2"/>
                </a:cxn>
                <a:cxn ang="16200000">
                  <a:pos x="wd2" y="hd2"/>
                </a:cxn>
              </a:cxnLst>
              <a:rect l="0" t="0" r="r" b="b"/>
              <a:pathLst>
                <a:path w="21600" h="21600" extrusionOk="0">
                  <a:moveTo>
                    <a:pt x="21600" y="2317"/>
                  </a:moveTo>
                  <a:cubicBezTo>
                    <a:pt x="21600" y="3597"/>
                    <a:pt x="16765" y="4634"/>
                    <a:pt x="10800" y="4634"/>
                  </a:cubicBezTo>
                  <a:cubicBezTo>
                    <a:pt x="4835" y="4634"/>
                    <a:pt x="0" y="3597"/>
                    <a:pt x="0" y="2317"/>
                  </a:cubicBezTo>
                  <a:cubicBezTo>
                    <a:pt x="0" y="1037"/>
                    <a:pt x="4835" y="0"/>
                    <a:pt x="10800" y="0"/>
                  </a:cubicBezTo>
                  <a:cubicBezTo>
                    <a:pt x="16765" y="0"/>
                    <a:pt x="21600" y="1037"/>
                    <a:pt x="21600" y="2317"/>
                  </a:cubicBezTo>
                  <a:lnTo>
                    <a:pt x="21600" y="19283"/>
                  </a:lnTo>
                  <a:cubicBezTo>
                    <a:pt x="21600" y="20563"/>
                    <a:pt x="16765" y="21600"/>
                    <a:pt x="10800" y="21600"/>
                  </a:cubicBezTo>
                  <a:cubicBezTo>
                    <a:pt x="4835" y="21600"/>
                    <a:pt x="0" y="20563"/>
                    <a:pt x="0" y="19283"/>
                  </a:cubicBezTo>
                  <a:lnTo>
                    <a:pt x="0" y="2317"/>
                  </a:lnTo>
                </a:path>
              </a:pathLst>
            </a:custGeom>
            <a:noFill/>
            <a:ln w="40000" cap="flat">
              <a:solidFill>
                <a:srgbClr val="1A4CC8"/>
              </a:solidFill>
              <a:prstDash val="solid"/>
              <a:round/>
            </a:ln>
            <a:effectLst/>
          </p:spPr>
          <p:txBody>
            <a:bodyPr wrap="square" lIns="0" tIns="0" rIns="0" bIns="0" numCol="1" anchor="ctr">
              <a:noAutofit/>
            </a:bodyPr>
            <a:lstStyle/>
            <a:p>
              <a:pPr lvl="0" algn="ctr">
                <a:defRPr>
                  <a:solidFill>
                    <a:srgbClr val="FFFFFF"/>
                  </a:solidFill>
                  <a:latin typeface="Garamond"/>
                  <a:ea typeface="Garamond"/>
                  <a:cs typeface="Garamond"/>
                  <a:sym typeface="Garamond"/>
                </a:defRPr>
              </a:pPr>
              <a:endParaRPr/>
            </a:p>
          </p:txBody>
        </p:sp>
      </p:grpSp>
      <p:sp>
        <p:nvSpPr>
          <p:cNvPr id="262" name="Shape 262"/>
          <p:cNvSpPr/>
          <p:nvPr/>
        </p:nvSpPr>
        <p:spPr>
          <a:xfrm>
            <a:off x="9786550" y="4995526"/>
            <a:ext cx="1013989" cy="624839"/>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p>
            <a:pPr lvl="0" algn="ctr"/>
            <a:r>
              <a:rPr>
                <a:latin typeface="Gill Sans MT"/>
                <a:ea typeface="Gill Sans MT"/>
                <a:cs typeface="Gill Sans MT"/>
                <a:sym typeface="Gill Sans MT"/>
              </a:rPr>
              <a:t>Topic experts</a:t>
            </a:r>
          </a:p>
        </p:txBody>
      </p:sp>
      <p:grpSp>
        <p:nvGrpSpPr>
          <p:cNvPr id="266" name="Group 266"/>
          <p:cNvGrpSpPr/>
          <p:nvPr/>
        </p:nvGrpSpPr>
        <p:grpSpPr>
          <a:xfrm>
            <a:off x="7497672" y="4554759"/>
            <a:ext cx="1222220" cy="1270824"/>
            <a:chOff x="0" y="0"/>
            <a:chExt cx="1222218" cy="1270823"/>
          </a:xfrm>
        </p:grpSpPr>
        <p:sp>
          <p:nvSpPr>
            <p:cNvPr id="263" name="Shape 263"/>
            <p:cNvSpPr/>
            <p:nvPr/>
          </p:nvSpPr>
          <p:spPr>
            <a:xfrm>
              <a:off x="-1" y="-1"/>
              <a:ext cx="1222219" cy="1270825"/>
            </a:xfrm>
            <a:custGeom>
              <a:avLst/>
              <a:gdLst/>
              <a:ahLst/>
              <a:cxnLst>
                <a:cxn ang="0">
                  <a:pos x="wd2" y="hd2"/>
                </a:cxn>
                <a:cxn ang="5400000">
                  <a:pos x="wd2" y="hd2"/>
                </a:cxn>
                <a:cxn ang="10800000">
                  <a:pos x="wd2" y="hd2"/>
                </a:cxn>
                <a:cxn ang="16200000">
                  <a:pos x="wd2" y="hd2"/>
                </a:cxn>
              </a:cxnLst>
              <a:rect l="0" t="0" r="r" b="b"/>
              <a:pathLst>
                <a:path w="21600" h="21600" extrusionOk="0">
                  <a:moveTo>
                    <a:pt x="0" y="2597"/>
                  </a:moveTo>
                  <a:cubicBezTo>
                    <a:pt x="0" y="1163"/>
                    <a:pt x="4835" y="0"/>
                    <a:pt x="10800" y="0"/>
                  </a:cubicBezTo>
                  <a:cubicBezTo>
                    <a:pt x="16765" y="0"/>
                    <a:pt x="21600" y="1163"/>
                    <a:pt x="21600" y="2597"/>
                  </a:cubicBezTo>
                  <a:lnTo>
                    <a:pt x="21600" y="19003"/>
                  </a:lnTo>
                  <a:cubicBezTo>
                    <a:pt x="21600" y="20437"/>
                    <a:pt x="16765" y="21600"/>
                    <a:pt x="10800" y="21600"/>
                  </a:cubicBezTo>
                  <a:cubicBezTo>
                    <a:pt x="4835" y="21600"/>
                    <a:pt x="0" y="20437"/>
                    <a:pt x="0" y="19003"/>
                  </a:cubicBezTo>
                  <a:close/>
                </a:path>
              </a:pathLst>
            </a:custGeom>
            <a:solidFill>
              <a:srgbClr val="8971E1"/>
            </a:solidFill>
            <a:ln w="12700" cap="flat">
              <a:noFill/>
              <a:miter lim="400000"/>
            </a:ln>
            <a:effectLst/>
          </p:spPr>
          <p:txBody>
            <a:bodyPr wrap="square" lIns="0" tIns="0" rIns="0" bIns="0" numCol="1" anchor="ctr">
              <a:noAutofit/>
            </a:bodyPr>
            <a:lstStyle/>
            <a:p>
              <a:pPr lvl="0" algn="ctr">
                <a:defRPr>
                  <a:solidFill>
                    <a:srgbClr val="FFFFFF"/>
                  </a:solidFill>
                  <a:latin typeface="Garamond"/>
                  <a:ea typeface="Garamond"/>
                  <a:cs typeface="Garamond"/>
                  <a:sym typeface="Garamond"/>
                </a:defRPr>
              </a:pPr>
              <a:endParaRPr/>
            </a:p>
          </p:txBody>
        </p:sp>
        <p:sp>
          <p:nvSpPr>
            <p:cNvPr id="264" name="Shape 264"/>
            <p:cNvSpPr/>
            <p:nvPr/>
          </p:nvSpPr>
          <p:spPr>
            <a:xfrm>
              <a:off x="0" y="-1"/>
              <a:ext cx="1222218" cy="305555"/>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path>
              </a:pathLst>
            </a:custGeom>
            <a:solidFill>
              <a:srgbClr val="FFFFFF">
                <a:alpha val="40000"/>
              </a:srgbClr>
            </a:solidFill>
            <a:ln w="12700" cap="flat">
              <a:noFill/>
              <a:miter lim="400000"/>
            </a:ln>
            <a:effectLst/>
          </p:spPr>
          <p:txBody>
            <a:bodyPr wrap="square" lIns="0" tIns="0" rIns="0" bIns="0" numCol="1" anchor="ctr">
              <a:noAutofit/>
            </a:bodyPr>
            <a:lstStyle/>
            <a:p>
              <a:pPr lvl="0" algn="ctr">
                <a:defRPr>
                  <a:solidFill>
                    <a:srgbClr val="FFFFFF"/>
                  </a:solidFill>
                  <a:latin typeface="Garamond"/>
                  <a:ea typeface="Garamond"/>
                  <a:cs typeface="Garamond"/>
                  <a:sym typeface="Garamond"/>
                </a:defRPr>
              </a:pPr>
              <a:endParaRPr/>
            </a:p>
          </p:txBody>
        </p:sp>
        <p:sp>
          <p:nvSpPr>
            <p:cNvPr id="265" name="Shape 265"/>
            <p:cNvSpPr/>
            <p:nvPr/>
          </p:nvSpPr>
          <p:spPr>
            <a:xfrm>
              <a:off x="-1" y="-1"/>
              <a:ext cx="1222218" cy="1270825"/>
            </a:xfrm>
            <a:custGeom>
              <a:avLst/>
              <a:gdLst/>
              <a:ahLst/>
              <a:cxnLst>
                <a:cxn ang="0">
                  <a:pos x="wd2" y="hd2"/>
                </a:cxn>
                <a:cxn ang="5400000">
                  <a:pos x="wd2" y="hd2"/>
                </a:cxn>
                <a:cxn ang="10800000">
                  <a:pos x="wd2" y="hd2"/>
                </a:cxn>
                <a:cxn ang="16200000">
                  <a:pos x="wd2" y="hd2"/>
                </a:cxn>
              </a:cxnLst>
              <a:rect l="0" t="0" r="r" b="b"/>
              <a:pathLst>
                <a:path w="21600" h="21600" extrusionOk="0">
                  <a:moveTo>
                    <a:pt x="21600" y="2597"/>
                  </a:moveTo>
                  <a:cubicBezTo>
                    <a:pt x="21600" y="4031"/>
                    <a:pt x="16765" y="5193"/>
                    <a:pt x="10800" y="5193"/>
                  </a:cubicBezTo>
                  <a:cubicBezTo>
                    <a:pt x="4835" y="5193"/>
                    <a:pt x="0" y="4031"/>
                    <a:pt x="0" y="2597"/>
                  </a:cubicBezTo>
                  <a:cubicBezTo>
                    <a:pt x="0" y="1163"/>
                    <a:pt x="4835" y="0"/>
                    <a:pt x="10800" y="0"/>
                  </a:cubicBezTo>
                  <a:cubicBezTo>
                    <a:pt x="16765" y="0"/>
                    <a:pt x="21600" y="1163"/>
                    <a:pt x="21600" y="2597"/>
                  </a:cubicBezTo>
                  <a:lnTo>
                    <a:pt x="21600" y="19003"/>
                  </a:lnTo>
                  <a:cubicBezTo>
                    <a:pt x="21600" y="20437"/>
                    <a:pt x="16765" y="21600"/>
                    <a:pt x="10800" y="21600"/>
                  </a:cubicBezTo>
                  <a:cubicBezTo>
                    <a:pt x="4835" y="21600"/>
                    <a:pt x="0" y="20437"/>
                    <a:pt x="0" y="19003"/>
                  </a:cubicBezTo>
                  <a:lnTo>
                    <a:pt x="0" y="2597"/>
                  </a:lnTo>
                </a:path>
              </a:pathLst>
            </a:custGeom>
            <a:noFill/>
            <a:ln w="40000" cap="flat">
              <a:solidFill>
                <a:srgbClr val="1A4CC8"/>
              </a:solidFill>
              <a:prstDash val="solid"/>
              <a:round/>
            </a:ln>
            <a:effectLst/>
          </p:spPr>
          <p:txBody>
            <a:bodyPr wrap="square" lIns="0" tIns="0" rIns="0" bIns="0" numCol="1" anchor="ctr">
              <a:noAutofit/>
            </a:bodyPr>
            <a:lstStyle/>
            <a:p>
              <a:pPr lvl="0" algn="ctr">
                <a:defRPr>
                  <a:solidFill>
                    <a:srgbClr val="FFFFFF"/>
                  </a:solidFill>
                  <a:latin typeface="Garamond"/>
                  <a:ea typeface="Garamond"/>
                  <a:cs typeface="Garamond"/>
                  <a:sym typeface="Garamond"/>
                </a:defRPr>
              </a:pPr>
              <a:endParaRPr/>
            </a:p>
          </p:txBody>
        </p:sp>
      </p:grpSp>
      <p:sp>
        <p:nvSpPr>
          <p:cNvPr id="267" name="Shape 267"/>
          <p:cNvSpPr/>
          <p:nvPr/>
        </p:nvSpPr>
        <p:spPr>
          <a:xfrm>
            <a:off x="7479265" y="4827466"/>
            <a:ext cx="1267486" cy="891539"/>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p>
            <a:pPr lvl="0" algn="ctr"/>
            <a:r>
              <a:rPr>
                <a:latin typeface="Gill Sans MT"/>
                <a:ea typeface="Gill Sans MT"/>
                <a:cs typeface="Gill Sans MT"/>
                <a:sym typeface="Gill Sans MT"/>
              </a:rPr>
              <a:t>Name</a:t>
            </a:r>
          </a:p>
          <a:p>
            <a:pPr lvl="0" algn="ctr"/>
            <a:r>
              <a:rPr>
                <a:latin typeface="Gill Sans MT"/>
                <a:ea typeface="Gill Sans MT"/>
                <a:cs typeface="Gill Sans MT"/>
                <a:sym typeface="Gill Sans MT"/>
              </a:rPr>
              <a:t>Description</a:t>
            </a:r>
          </a:p>
          <a:p>
            <a:pPr lvl="0" algn="ctr"/>
            <a:r>
              <a:rPr>
                <a:latin typeface="Gill Sans MT"/>
                <a:ea typeface="Gill Sans MT"/>
                <a:cs typeface="Gill Sans MT"/>
                <a:sym typeface="Gill Sans MT"/>
              </a:rPr>
              <a:t>Members</a:t>
            </a:r>
          </a:p>
        </p:txBody>
      </p:sp>
      <p:sp>
        <p:nvSpPr>
          <p:cNvPr id="268" name="Shape 268"/>
          <p:cNvSpPr/>
          <p:nvPr/>
        </p:nvSpPr>
        <p:spPr>
          <a:xfrm>
            <a:off x="8829347" y="4616484"/>
            <a:ext cx="992156" cy="1240600"/>
          </a:xfrm>
          <a:prstGeom prst="rightArrow">
            <a:avLst>
              <a:gd name="adj1" fmla="val 50000"/>
              <a:gd name="adj2" fmla="val 50000"/>
            </a:avLst>
          </a:prstGeom>
          <a:solidFill>
            <a:srgbClr val="8971E1"/>
          </a:solidFill>
          <a:ln w="40000">
            <a:solidFill>
              <a:srgbClr val="1A4CC8"/>
            </a:solidFill>
            <a:round/>
          </a:ln>
        </p:spPr>
        <p:txBody>
          <a:bodyPr lIns="0" tIns="0" rIns="0" bIns="0" anchor="ctr"/>
          <a:lstStyle/>
          <a:p>
            <a:pPr lvl="0" algn="ctr">
              <a:defRPr>
                <a:solidFill>
                  <a:srgbClr val="FFFFFF"/>
                </a:solidFill>
                <a:latin typeface="Garamond"/>
                <a:ea typeface="Garamond"/>
                <a:cs typeface="Garamond"/>
                <a:sym typeface="Garamond"/>
              </a:defRPr>
            </a:pPr>
            <a:endParaRPr/>
          </a:p>
        </p:txBody>
      </p:sp>
      <p:sp>
        <p:nvSpPr>
          <p:cNvPr id="269" name="Shape 269"/>
          <p:cNvSpPr/>
          <p:nvPr/>
        </p:nvSpPr>
        <p:spPr>
          <a:xfrm>
            <a:off x="8867837" y="4924364"/>
            <a:ext cx="879409" cy="624839"/>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lvl1pPr>
              <a:defRPr>
                <a:latin typeface="Gill Sans MT"/>
                <a:ea typeface="Gill Sans MT"/>
                <a:cs typeface="Gill Sans MT"/>
                <a:sym typeface="Gill Sans MT"/>
              </a:defRPr>
            </a:lvl1pPr>
          </a:lstStyle>
          <a:p>
            <a:pPr lvl="0"/>
            <a:r>
              <a:t>Identify topics</a:t>
            </a:r>
          </a:p>
        </p:txBody>
      </p:sp>
      <p:sp>
        <p:nvSpPr>
          <p:cNvPr id="270" name="Shape 270"/>
          <p:cNvSpPr/>
          <p:nvPr/>
        </p:nvSpPr>
        <p:spPr>
          <a:xfrm>
            <a:off x="7234046" y="2485738"/>
            <a:ext cx="3541091" cy="3525543"/>
          </a:xfrm>
          <a:prstGeom prst="rect">
            <a:avLst/>
          </a:prstGeom>
          <a:ln w="40000">
            <a:solidFill>
              <a:srgbClr val="1A4CC8"/>
            </a:solidFill>
            <a:prstDash val="dash"/>
            <a:round/>
          </a:ln>
        </p:spPr>
        <p:txBody>
          <a:bodyPr lIns="0" tIns="0" rIns="0" bIns="0" anchor="ctr"/>
          <a:lstStyle/>
          <a:p>
            <a:pPr lvl="0" algn="ctr">
              <a:defRPr>
                <a:solidFill>
                  <a:srgbClr val="FFFFFF"/>
                </a:solidFill>
                <a:latin typeface="Garamond"/>
                <a:ea typeface="Garamond"/>
                <a:cs typeface="Garamond"/>
                <a:sym typeface="Garamond"/>
              </a:defRPr>
            </a:pPr>
            <a:endParaRPr/>
          </a:p>
        </p:txBody>
      </p:sp>
      <p:sp>
        <p:nvSpPr>
          <p:cNvPr id="271" name="Shape 271"/>
          <p:cNvSpPr/>
          <p:nvPr/>
        </p:nvSpPr>
        <p:spPr>
          <a:xfrm>
            <a:off x="8977376" y="2770264"/>
            <a:ext cx="1689121" cy="891539"/>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lvl1pPr algn="ctr">
              <a:defRPr b="1">
                <a:solidFill>
                  <a:srgbClr val="1A4CC8"/>
                </a:solidFill>
                <a:latin typeface="Gill Sans MT"/>
                <a:ea typeface="Gill Sans MT"/>
                <a:cs typeface="Gill Sans MT"/>
                <a:sym typeface="Gill Sans MT"/>
              </a:defRPr>
            </a:lvl1pPr>
          </a:lstStyle>
          <a:p>
            <a:pPr lvl="0">
              <a:defRPr b="0">
                <a:solidFill>
                  <a:srgbClr val="000000"/>
                </a:solidFill>
              </a:defRPr>
            </a:pPr>
            <a:r>
              <a:rPr b="1">
                <a:solidFill>
                  <a:srgbClr val="1A4CC8"/>
                </a:solidFill>
              </a:rPr>
              <a:t>Crowd-sourced topic experts</a:t>
            </a:r>
          </a:p>
        </p:txBody>
      </p:sp>
      <p:pic>
        <p:nvPicPr>
          <p:cNvPr id="272" name="image17.png"/>
          <p:cNvPicPr/>
          <p:nvPr/>
        </p:nvPicPr>
        <p:blipFill>
          <a:blip r:embed="rId3">
            <a:extLst/>
          </a:blip>
          <a:stretch>
            <a:fillRect/>
          </a:stretch>
        </p:blipFill>
        <p:spPr>
          <a:xfrm>
            <a:off x="7954760" y="2782129"/>
            <a:ext cx="382906" cy="311300"/>
          </a:xfrm>
          <a:prstGeom prst="rect">
            <a:avLst/>
          </a:prstGeom>
          <a:ln w="12700">
            <a:miter lim="400000"/>
          </a:ln>
        </p:spPr>
      </p:pic>
      <p:sp>
        <p:nvSpPr>
          <p:cNvPr id="273" name="Shape 273"/>
          <p:cNvSpPr/>
          <p:nvPr/>
        </p:nvSpPr>
        <p:spPr>
          <a:xfrm>
            <a:off x="7823009" y="3114101"/>
            <a:ext cx="646408" cy="358139"/>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lvl1pPr algn="ctr">
              <a:defRPr>
                <a:latin typeface="Gill Sans MT"/>
                <a:ea typeface="Gill Sans MT"/>
                <a:cs typeface="Gill Sans MT"/>
                <a:sym typeface="Gill Sans MT"/>
              </a:defRPr>
            </a:lvl1pPr>
          </a:lstStyle>
          <a:p>
            <a:pPr lvl="0"/>
            <a:r>
              <a:t>lists</a:t>
            </a:r>
          </a:p>
        </p:txBody>
      </p:sp>
      <p:sp>
        <p:nvSpPr>
          <p:cNvPr id="274" name="Shape 274"/>
          <p:cNvSpPr/>
          <p:nvPr/>
        </p:nvSpPr>
        <p:spPr>
          <a:xfrm rot="16200000">
            <a:off x="7766860" y="4059478"/>
            <a:ext cx="695401" cy="17850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5400" y="0"/>
                  <a:pt x="10800" y="5400"/>
                  <a:pt x="10800" y="10800"/>
                </a:cubicBezTo>
                <a:cubicBezTo>
                  <a:pt x="10800" y="16200"/>
                  <a:pt x="16200" y="21600"/>
                  <a:pt x="21600" y="21600"/>
                </a:cubicBezTo>
              </a:path>
            </a:pathLst>
          </a:custGeom>
          <a:ln w="44450">
            <a:solidFill>
              <a:srgbClr val="8971E1"/>
            </a:solidFill>
            <a:round/>
            <a:headEnd type="stealth"/>
          </a:ln>
        </p:spPr>
        <p:txBody>
          <a:bodyPr lIns="0" tIns="0" rIns="0" bIns="0" anchor="ctr"/>
          <a:lstStyle/>
          <a:p>
            <a:pPr lvl="0">
              <a:defRPr>
                <a:latin typeface="Gill Sans MT"/>
                <a:ea typeface="Gill Sans MT"/>
                <a:cs typeface="Gill Sans MT"/>
                <a:sym typeface="Gill Sans MT"/>
              </a:defRPr>
            </a:pPr>
            <a:endParaRPr/>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 name="Shape 278"/>
          <p:cNvSpPr>
            <a:spLocks noGrp="1"/>
          </p:cNvSpPr>
          <p:nvPr>
            <p:ph type="title"/>
          </p:nvPr>
        </p:nvSpPr>
        <p:spPr>
          <a:xfrm>
            <a:off x="1295402" y="982132"/>
            <a:ext cx="9601198" cy="1303868"/>
          </a:xfrm>
          <a:prstGeom prst="rect">
            <a:avLst/>
          </a:prstGeom>
        </p:spPr>
        <p:txBody>
          <a:bodyPr/>
          <a:lstStyle/>
          <a:p>
            <a:pPr lvl="0">
              <a:defRPr sz="1800">
                <a:solidFill>
                  <a:srgbClr val="000000"/>
                </a:solidFill>
              </a:defRPr>
            </a:pPr>
            <a:r>
              <a:rPr sz="4400">
                <a:solidFill>
                  <a:srgbClr val="262626"/>
                </a:solidFill>
              </a:rPr>
              <a:t>Loading Twitter Lists</a:t>
            </a:r>
          </a:p>
        </p:txBody>
      </p:sp>
      <p:grpSp>
        <p:nvGrpSpPr>
          <p:cNvPr id="281" name="Group 281"/>
          <p:cNvGrpSpPr/>
          <p:nvPr/>
        </p:nvGrpSpPr>
        <p:grpSpPr>
          <a:xfrm>
            <a:off x="3959468" y="3883269"/>
            <a:ext cx="445479" cy="413239"/>
            <a:chOff x="0" y="0"/>
            <a:chExt cx="445477" cy="413237"/>
          </a:xfrm>
        </p:grpSpPr>
        <p:sp>
          <p:nvSpPr>
            <p:cNvPr id="279" name="Shape 279"/>
            <p:cNvSpPr/>
            <p:nvPr/>
          </p:nvSpPr>
          <p:spPr>
            <a:xfrm>
              <a:off x="0" y="0"/>
              <a:ext cx="445478" cy="41323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C830CC"/>
            </a:solidFill>
            <a:ln w="25400" cap="flat">
              <a:solidFill>
                <a:srgbClr val="922395"/>
              </a:solidFill>
              <a:prstDash val="solid"/>
              <a:bevel/>
            </a:ln>
            <a:effectLst/>
          </p:spPr>
          <p:txBody>
            <a:bodyPr wrap="square" lIns="0" tIns="0" rIns="0" bIns="0" numCol="1" anchor="ctr">
              <a:noAutofit/>
            </a:bodyPr>
            <a:lstStyle/>
            <a:p>
              <a:pPr lvl="0" algn="ctr">
                <a:defRPr>
                  <a:solidFill>
                    <a:srgbClr val="FFFFFF"/>
                  </a:solidFill>
                </a:defRPr>
              </a:pPr>
              <a:endParaRPr/>
            </a:p>
          </p:txBody>
        </p:sp>
        <p:sp>
          <p:nvSpPr>
            <p:cNvPr id="280" name="Shape 280"/>
            <p:cNvSpPr/>
            <p:nvPr/>
          </p:nvSpPr>
          <p:spPr>
            <a:xfrm>
              <a:off x="65238" y="21199"/>
              <a:ext cx="315001" cy="37083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lvl1pPr algn="ctr">
                <a:defRPr>
                  <a:solidFill>
                    <a:srgbClr val="FFFFFF"/>
                  </a:solidFill>
                </a:defRPr>
              </a:lvl1pPr>
            </a:lstStyle>
            <a:p>
              <a:pPr lvl="0">
                <a:defRPr>
                  <a:solidFill>
                    <a:srgbClr val="000000"/>
                  </a:solidFill>
                </a:defRPr>
              </a:pPr>
              <a:r>
                <a:rPr>
                  <a:solidFill>
                    <a:srgbClr val="FFFFFF"/>
                  </a:solidFill>
                </a:rPr>
                <a:t>1</a:t>
              </a:r>
            </a:p>
          </p:txBody>
        </p:sp>
      </p:grpSp>
      <p:grpSp>
        <p:nvGrpSpPr>
          <p:cNvPr id="284" name="Group 284"/>
          <p:cNvGrpSpPr/>
          <p:nvPr/>
        </p:nvGrpSpPr>
        <p:grpSpPr>
          <a:xfrm>
            <a:off x="4475283" y="3385722"/>
            <a:ext cx="293079" cy="370839"/>
            <a:chOff x="0" y="0"/>
            <a:chExt cx="293077" cy="370837"/>
          </a:xfrm>
        </p:grpSpPr>
        <p:sp>
          <p:nvSpPr>
            <p:cNvPr id="282" name="Shape 282"/>
            <p:cNvSpPr/>
            <p:nvPr/>
          </p:nvSpPr>
          <p:spPr>
            <a:xfrm>
              <a:off x="0" y="44742"/>
              <a:ext cx="293078" cy="28135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32D91"/>
            </a:solidFill>
            <a:ln w="25400" cap="flat">
              <a:solidFill>
                <a:srgbClr val="A6216A"/>
              </a:solidFill>
              <a:prstDash val="solid"/>
              <a:bevel/>
            </a:ln>
            <a:effectLst/>
          </p:spPr>
          <p:txBody>
            <a:bodyPr wrap="square" lIns="0" tIns="0" rIns="0" bIns="0" numCol="1" anchor="ctr">
              <a:noAutofit/>
            </a:bodyPr>
            <a:lstStyle/>
            <a:p>
              <a:pPr lvl="0" algn="ctr">
                <a:defRPr>
                  <a:solidFill>
                    <a:srgbClr val="FFFFFF"/>
                  </a:solidFill>
                </a:defRPr>
              </a:pPr>
              <a:endParaRPr/>
            </a:p>
          </p:txBody>
        </p:sp>
        <p:sp>
          <p:nvSpPr>
            <p:cNvPr id="283" name="Shape 283"/>
            <p:cNvSpPr/>
            <p:nvPr/>
          </p:nvSpPr>
          <p:spPr>
            <a:xfrm>
              <a:off x="42919" y="-1"/>
              <a:ext cx="207239" cy="37083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lvl1pPr algn="ctr">
                <a:defRPr>
                  <a:solidFill>
                    <a:srgbClr val="FFFFFF"/>
                  </a:solidFill>
                </a:defRPr>
              </a:lvl1pPr>
            </a:lstStyle>
            <a:p>
              <a:pPr lvl="0">
                <a:defRPr>
                  <a:solidFill>
                    <a:srgbClr val="000000"/>
                  </a:solidFill>
                </a:defRPr>
              </a:pPr>
              <a:r>
                <a:rPr>
                  <a:solidFill>
                    <a:srgbClr val="FFFFFF"/>
                  </a:solidFill>
                </a:rPr>
                <a:t>2</a:t>
              </a:r>
            </a:p>
          </p:txBody>
        </p:sp>
      </p:grpSp>
      <p:grpSp>
        <p:nvGrpSpPr>
          <p:cNvPr id="287" name="Group 287"/>
          <p:cNvGrpSpPr/>
          <p:nvPr/>
        </p:nvGrpSpPr>
        <p:grpSpPr>
          <a:xfrm>
            <a:off x="3645877" y="3325641"/>
            <a:ext cx="293079" cy="370839"/>
            <a:chOff x="0" y="0"/>
            <a:chExt cx="293077" cy="370837"/>
          </a:xfrm>
        </p:grpSpPr>
        <p:sp>
          <p:nvSpPr>
            <p:cNvPr id="285" name="Shape 285"/>
            <p:cNvSpPr/>
            <p:nvPr/>
          </p:nvSpPr>
          <p:spPr>
            <a:xfrm>
              <a:off x="0" y="44742"/>
              <a:ext cx="293078" cy="28135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32D91"/>
            </a:solidFill>
            <a:ln w="25400" cap="flat">
              <a:solidFill>
                <a:srgbClr val="A6216A"/>
              </a:solidFill>
              <a:prstDash val="solid"/>
              <a:bevel/>
            </a:ln>
            <a:effectLst/>
          </p:spPr>
          <p:txBody>
            <a:bodyPr wrap="square" lIns="0" tIns="0" rIns="0" bIns="0" numCol="1" anchor="ctr">
              <a:noAutofit/>
            </a:bodyPr>
            <a:lstStyle/>
            <a:p>
              <a:pPr lvl="0" algn="ctr">
                <a:defRPr>
                  <a:solidFill>
                    <a:srgbClr val="FFFFFF"/>
                  </a:solidFill>
                </a:defRPr>
              </a:pPr>
              <a:endParaRPr/>
            </a:p>
          </p:txBody>
        </p:sp>
        <p:sp>
          <p:nvSpPr>
            <p:cNvPr id="286" name="Shape 286"/>
            <p:cNvSpPr/>
            <p:nvPr/>
          </p:nvSpPr>
          <p:spPr>
            <a:xfrm>
              <a:off x="42919" y="-1"/>
              <a:ext cx="207239" cy="37083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lvl1pPr algn="ctr">
                <a:defRPr>
                  <a:solidFill>
                    <a:srgbClr val="FFFFFF"/>
                  </a:solidFill>
                </a:defRPr>
              </a:lvl1pPr>
            </a:lstStyle>
            <a:p>
              <a:pPr lvl="0">
                <a:defRPr>
                  <a:solidFill>
                    <a:srgbClr val="000000"/>
                  </a:solidFill>
                </a:defRPr>
              </a:pPr>
              <a:r>
                <a:rPr>
                  <a:solidFill>
                    <a:srgbClr val="FFFFFF"/>
                  </a:solidFill>
                </a:rPr>
                <a:t>2</a:t>
              </a:r>
            </a:p>
          </p:txBody>
        </p:sp>
      </p:grpSp>
      <p:grpSp>
        <p:nvGrpSpPr>
          <p:cNvPr id="290" name="Group 290"/>
          <p:cNvGrpSpPr/>
          <p:nvPr/>
        </p:nvGrpSpPr>
        <p:grpSpPr>
          <a:xfrm>
            <a:off x="3255553" y="3929381"/>
            <a:ext cx="293079" cy="370839"/>
            <a:chOff x="0" y="0"/>
            <a:chExt cx="293077" cy="370837"/>
          </a:xfrm>
        </p:grpSpPr>
        <p:sp>
          <p:nvSpPr>
            <p:cNvPr id="288" name="Shape 288"/>
            <p:cNvSpPr/>
            <p:nvPr/>
          </p:nvSpPr>
          <p:spPr>
            <a:xfrm>
              <a:off x="0" y="44742"/>
              <a:ext cx="293078" cy="28135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32D91"/>
            </a:solidFill>
            <a:ln w="25400" cap="flat">
              <a:solidFill>
                <a:srgbClr val="A6216A"/>
              </a:solidFill>
              <a:prstDash val="solid"/>
              <a:bevel/>
            </a:ln>
            <a:effectLst/>
          </p:spPr>
          <p:txBody>
            <a:bodyPr wrap="square" lIns="0" tIns="0" rIns="0" bIns="0" numCol="1" anchor="ctr">
              <a:noAutofit/>
            </a:bodyPr>
            <a:lstStyle/>
            <a:p>
              <a:pPr lvl="0" algn="ctr">
                <a:defRPr>
                  <a:solidFill>
                    <a:srgbClr val="FFFFFF"/>
                  </a:solidFill>
                </a:defRPr>
              </a:pPr>
              <a:endParaRPr/>
            </a:p>
          </p:txBody>
        </p:sp>
        <p:sp>
          <p:nvSpPr>
            <p:cNvPr id="289" name="Shape 289"/>
            <p:cNvSpPr/>
            <p:nvPr/>
          </p:nvSpPr>
          <p:spPr>
            <a:xfrm>
              <a:off x="42919" y="-1"/>
              <a:ext cx="207239" cy="37083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lvl1pPr algn="ctr">
                <a:defRPr>
                  <a:solidFill>
                    <a:srgbClr val="FFFFFF"/>
                  </a:solidFill>
                </a:defRPr>
              </a:lvl1pPr>
            </a:lstStyle>
            <a:p>
              <a:pPr lvl="0">
                <a:defRPr>
                  <a:solidFill>
                    <a:srgbClr val="000000"/>
                  </a:solidFill>
                </a:defRPr>
              </a:pPr>
              <a:r>
                <a:rPr>
                  <a:solidFill>
                    <a:srgbClr val="FFFFFF"/>
                  </a:solidFill>
                </a:rPr>
                <a:t>2</a:t>
              </a:r>
            </a:p>
          </p:txBody>
        </p:sp>
      </p:grpSp>
      <p:grpSp>
        <p:nvGrpSpPr>
          <p:cNvPr id="293" name="Group 293"/>
          <p:cNvGrpSpPr/>
          <p:nvPr/>
        </p:nvGrpSpPr>
        <p:grpSpPr>
          <a:xfrm>
            <a:off x="3593122" y="4562427"/>
            <a:ext cx="293079" cy="370839"/>
            <a:chOff x="0" y="0"/>
            <a:chExt cx="293077" cy="370837"/>
          </a:xfrm>
        </p:grpSpPr>
        <p:sp>
          <p:nvSpPr>
            <p:cNvPr id="291" name="Shape 291"/>
            <p:cNvSpPr/>
            <p:nvPr/>
          </p:nvSpPr>
          <p:spPr>
            <a:xfrm>
              <a:off x="0" y="44742"/>
              <a:ext cx="293078" cy="28135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32D91"/>
            </a:solidFill>
            <a:ln w="25400" cap="flat">
              <a:solidFill>
                <a:srgbClr val="A6216A"/>
              </a:solidFill>
              <a:prstDash val="solid"/>
              <a:bevel/>
            </a:ln>
            <a:effectLst/>
          </p:spPr>
          <p:txBody>
            <a:bodyPr wrap="square" lIns="0" tIns="0" rIns="0" bIns="0" numCol="1" anchor="ctr">
              <a:noAutofit/>
            </a:bodyPr>
            <a:lstStyle/>
            <a:p>
              <a:pPr lvl="0" algn="ctr">
                <a:defRPr>
                  <a:solidFill>
                    <a:srgbClr val="FFFFFF"/>
                  </a:solidFill>
                </a:defRPr>
              </a:pPr>
              <a:endParaRPr/>
            </a:p>
          </p:txBody>
        </p:sp>
        <p:sp>
          <p:nvSpPr>
            <p:cNvPr id="292" name="Shape 292"/>
            <p:cNvSpPr/>
            <p:nvPr/>
          </p:nvSpPr>
          <p:spPr>
            <a:xfrm>
              <a:off x="42919" y="-1"/>
              <a:ext cx="207239" cy="37083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lvl1pPr algn="ctr">
                <a:defRPr>
                  <a:solidFill>
                    <a:srgbClr val="FFFFFF"/>
                  </a:solidFill>
                </a:defRPr>
              </a:lvl1pPr>
            </a:lstStyle>
            <a:p>
              <a:pPr lvl="0">
                <a:defRPr>
                  <a:solidFill>
                    <a:srgbClr val="000000"/>
                  </a:solidFill>
                </a:defRPr>
              </a:pPr>
              <a:r>
                <a:rPr>
                  <a:solidFill>
                    <a:srgbClr val="FFFFFF"/>
                  </a:solidFill>
                </a:rPr>
                <a:t>2</a:t>
              </a:r>
            </a:p>
          </p:txBody>
        </p:sp>
      </p:grpSp>
      <p:grpSp>
        <p:nvGrpSpPr>
          <p:cNvPr id="296" name="Group 296"/>
          <p:cNvGrpSpPr/>
          <p:nvPr/>
        </p:nvGrpSpPr>
        <p:grpSpPr>
          <a:xfrm>
            <a:off x="4378568" y="4562427"/>
            <a:ext cx="293079" cy="370839"/>
            <a:chOff x="0" y="0"/>
            <a:chExt cx="293077" cy="370837"/>
          </a:xfrm>
        </p:grpSpPr>
        <p:sp>
          <p:nvSpPr>
            <p:cNvPr id="294" name="Shape 294"/>
            <p:cNvSpPr/>
            <p:nvPr/>
          </p:nvSpPr>
          <p:spPr>
            <a:xfrm>
              <a:off x="0" y="44742"/>
              <a:ext cx="293078" cy="28135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32D91"/>
            </a:solidFill>
            <a:ln w="25400" cap="flat">
              <a:solidFill>
                <a:srgbClr val="A6216A"/>
              </a:solidFill>
              <a:prstDash val="solid"/>
              <a:bevel/>
            </a:ln>
            <a:effectLst/>
          </p:spPr>
          <p:txBody>
            <a:bodyPr wrap="square" lIns="0" tIns="0" rIns="0" bIns="0" numCol="1" anchor="ctr">
              <a:noAutofit/>
            </a:bodyPr>
            <a:lstStyle/>
            <a:p>
              <a:pPr lvl="0" algn="ctr">
                <a:defRPr>
                  <a:solidFill>
                    <a:srgbClr val="FFFFFF"/>
                  </a:solidFill>
                </a:defRPr>
              </a:pPr>
              <a:endParaRPr/>
            </a:p>
          </p:txBody>
        </p:sp>
        <p:sp>
          <p:nvSpPr>
            <p:cNvPr id="295" name="Shape 295"/>
            <p:cNvSpPr/>
            <p:nvPr/>
          </p:nvSpPr>
          <p:spPr>
            <a:xfrm>
              <a:off x="42919" y="-1"/>
              <a:ext cx="207239" cy="37083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lvl1pPr algn="ctr">
                <a:defRPr>
                  <a:solidFill>
                    <a:srgbClr val="FFFFFF"/>
                  </a:solidFill>
                </a:defRPr>
              </a:lvl1pPr>
            </a:lstStyle>
            <a:p>
              <a:pPr lvl="0">
                <a:defRPr>
                  <a:solidFill>
                    <a:srgbClr val="000000"/>
                  </a:solidFill>
                </a:defRPr>
              </a:pPr>
              <a:r>
                <a:rPr>
                  <a:solidFill>
                    <a:srgbClr val="FFFFFF"/>
                  </a:solidFill>
                </a:rPr>
                <a:t>2</a:t>
              </a:r>
            </a:p>
          </p:txBody>
        </p:sp>
      </p:grpSp>
      <p:grpSp>
        <p:nvGrpSpPr>
          <p:cNvPr id="299" name="Group 299"/>
          <p:cNvGrpSpPr/>
          <p:nvPr/>
        </p:nvGrpSpPr>
        <p:grpSpPr>
          <a:xfrm>
            <a:off x="4824045" y="3955756"/>
            <a:ext cx="293079" cy="370839"/>
            <a:chOff x="0" y="0"/>
            <a:chExt cx="293077" cy="370837"/>
          </a:xfrm>
        </p:grpSpPr>
        <p:sp>
          <p:nvSpPr>
            <p:cNvPr id="297" name="Shape 297"/>
            <p:cNvSpPr/>
            <p:nvPr/>
          </p:nvSpPr>
          <p:spPr>
            <a:xfrm>
              <a:off x="0" y="44742"/>
              <a:ext cx="293078" cy="28135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32D91"/>
            </a:solidFill>
            <a:ln w="25400" cap="flat">
              <a:solidFill>
                <a:srgbClr val="A6216A"/>
              </a:solidFill>
              <a:prstDash val="solid"/>
              <a:bevel/>
            </a:ln>
            <a:effectLst/>
          </p:spPr>
          <p:txBody>
            <a:bodyPr wrap="square" lIns="0" tIns="0" rIns="0" bIns="0" numCol="1" anchor="ctr">
              <a:noAutofit/>
            </a:bodyPr>
            <a:lstStyle/>
            <a:p>
              <a:pPr lvl="0" algn="ctr">
                <a:defRPr>
                  <a:solidFill>
                    <a:srgbClr val="FFFFFF"/>
                  </a:solidFill>
                </a:defRPr>
              </a:pPr>
              <a:endParaRPr/>
            </a:p>
          </p:txBody>
        </p:sp>
        <p:sp>
          <p:nvSpPr>
            <p:cNvPr id="298" name="Shape 298"/>
            <p:cNvSpPr/>
            <p:nvPr/>
          </p:nvSpPr>
          <p:spPr>
            <a:xfrm>
              <a:off x="42919" y="-1"/>
              <a:ext cx="207239" cy="37083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lvl1pPr algn="ctr">
                <a:defRPr>
                  <a:solidFill>
                    <a:srgbClr val="FFFFFF"/>
                  </a:solidFill>
                </a:defRPr>
              </a:lvl1pPr>
            </a:lstStyle>
            <a:p>
              <a:pPr lvl="0">
                <a:defRPr>
                  <a:solidFill>
                    <a:srgbClr val="000000"/>
                  </a:solidFill>
                </a:defRPr>
              </a:pPr>
              <a:r>
                <a:rPr>
                  <a:solidFill>
                    <a:srgbClr val="FFFFFF"/>
                  </a:solidFill>
                </a:rPr>
                <a:t>2</a:t>
              </a:r>
            </a:p>
          </p:txBody>
        </p:sp>
      </p:grpSp>
      <p:grpSp>
        <p:nvGrpSpPr>
          <p:cNvPr id="302" name="Group 302"/>
          <p:cNvGrpSpPr/>
          <p:nvPr/>
        </p:nvGrpSpPr>
        <p:grpSpPr>
          <a:xfrm>
            <a:off x="2743198" y="3609926"/>
            <a:ext cx="293079" cy="370839"/>
            <a:chOff x="0" y="0"/>
            <a:chExt cx="293077" cy="370837"/>
          </a:xfrm>
        </p:grpSpPr>
        <p:sp>
          <p:nvSpPr>
            <p:cNvPr id="300" name="Shape 300"/>
            <p:cNvSpPr/>
            <p:nvPr/>
          </p:nvSpPr>
          <p:spPr>
            <a:xfrm>
              <a:off x="0" y="44742"/>
              <a:ext cx="293078" cy="28135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4EA6DC"/>
            </a:solidFill>
            <a:ln w="25400" cap="flat">
              <a:solidFill>
                <a:srgbClr val="3979A1"/>
              </a:solidFill>
              <a:prstDash val="solid"/>
              <a:bevel/>
            </a:ln>
            <a:effectLst/>
          </p:spPr>
          <p:txBody>
            <a:bodyPr wrap="square" lIns="0" tIns="0" rIns="0" bIns="0" numCol="1" anchor="ctr">
              <a:noAutofit/>
            </a:bodyPr>
            <a:lstStyle/>
            <a:p>
              <a:pPr lvl="0" algn="ctr">
                <a:defRPr>
                  <a:solidFill>
                    <a:srgbClr val="FFFFFF"/>
                  </a:solidFill>
                </a:defRPr>
              </a:pPr>
              <a:endParaRPr/>
            </a:p>
          </p:txBody>
        </p:sp>
        <p:sp>
          <p:nvSpPr>
            <p:cNvPr id="301" name="Shape 301"/>
            <p:cNvSpPr/>
            <p:nvPr/>
          </p:nvSpPr>
          <p:spPr>
            <a:xfrm>
              <a:off x="42919" y="-1"/>
              <a:ext cx="207239" cy="37083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lvl1pPr algn="ctr">
                <a:defRPr>
                  <a:solidFill>
                    <a:srgbClr val="FFFFFF"/>
                  </a:solidFill>
                </a:defRPr>
              </a:lvl1pPr>
            </a:lstStyle>
            <a:p>
              <a:pPr lvl="0">
                <a:defRPr>
                  <a:solidFill>
                    <a:srgbClr val="000000"/>
                  </a:solidFill>
                </a:defRPr>
              </a:pPr>
              <a:r>
                <a:rPr>
                  <a:solidFill>
                    <a:srgbClr val="FFFFFF"/>
                  </a:solidFill>
                </a:rPr>
                <a:t>3</a:t>
              </a:r>
            </a:p>
          </p:txBody>
        </p:sp>
      </p:grpSp>
      <p:grpSp>
        <p:nvGrpSpPr>
          <p:cNvPr id="305" name="Group 305"/>
          <p:cNvGrpSpPr/>
          <p:nvPr/>
        </p:nvGrpSpPr>
        <p:grpSpPr>
          <a:xfrm>
            <a:off x="3639713" y="2764313"/>
            <a:ext cx="293079" cy="370839"/>
            <a:chOff x="0" y="0"/>
            <a:chExt cx="293077" cy="370837"/>
          </a:xfrm>
        </p:grpSpPr>
        <p:sp>
          <p:nvSpPr>
            <p:cNvPr id="303" name="Shape 303"/>
            <p:cNvSpPr/>
            <p:nvPr/>
          </p:nvSpPr>
          <p:spPr>
            <a:xfrm>
              <a:off x="0" y="44742"/>
              <a:ext cx="293078" cy="28135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4EA6DC"/>
            </a:solidFill>
            <a:ln w="25400" cap="flat">
              <a:solidFill>
                <a:srgbClr val="3979A1"/>
              </a:solidFill>
              <a:prstDash val="solid"/>
              <a:bevel/>
            </a:ln>
            <a:effectLst/>
          </p:spPr>
          <p:txBody>
            <a:bodyPr wrap="square" lIns="0" tIns="0" rIns="0" bIns="0" numCol="1" anchor="ctr">
              <a:noAutofit/>
            </a:bodyPr>
            <a:lstStyle/>
            <a:p>
              <a:pPr lvl="0" algn="ctr">
                <a:defRPr>
                  <a:solidFill>
                    <a:srgbClr val="FFFFFF"/>
                  </a:solidFill>
                </a:defRPr>
              </a:pPr>
              <a:endParaRPr/>
            </a:p>
          </p:txBody>
        </p:sp>
        <p:sp>
          <p:nvSpPr>
            <p:cNvPr id="304" name="Shape 304"/>
            <p:cNvSpPr/>
            <p:nvPr/>
          </p:nvSpPr>
          <p:spPr>
            <a:xfrm>
              <a:off x="42919" y="-1"/>
              <a:ext cx="207239" cy="37083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lvl1pPr algn="ctr">
                <a:defRPr>
                  <a:solidFill>
                    <a:srgbClr val="FFFFFF"/>
                  </a:solidFill>
                </a:defRPr>
              </a:lvl1pPr>
            </a:lstStyle>
            <a:p>
              <a:pPr lvl="0">
                <a:defRPr>
                  <a:solidFill>
                    <a:srgbClr val="000000"/>
                  </a:solidFill>
                </a:defRPr>
              </a:pPr>
              <a:r>
                <a:rPr>
                  <a:solidFill>
                    <a:srgbClr val="FFFFFF"/>
                  </a:solidFill>
                </a:rPr>
                <a:t>3</a:t>
              </a:r>
            </a:p>
          </p:txBody>
        </p:sp>
      </p:grpSp>
      <p:grpSp>
        <p:nvGrpSpPr>
          <p:cNvPr id="308" name="Group 308"/>
          <p:cNvGrpSpPr/>
          <p:nvPr/>
        </p:nvGrpSpPr>
        <p:grpSpPr>
          <a:xfrm>
            <a:off x="3218190" y="2848043"/>
            <a:ext cx="293079" cy="370839"/>
            <a:chOff x="0" y="0"/>
            <a:chExt cx="293077" cy="370837"/>
          </a:xfrm>
        </p:grpSpPr>
        <p:sp>
          <p:nvSpPr>
            <p:cNvPr id="306" name="Shape 306"/>
            <p:cNvSpPr/>
            <p:nvPr/>
          </p:nvSpPr>
          <p:spPr>
            <a:xfrm>
              <a:off x="0" y="44742"/>
              <a:ext cx="293078" cy="28135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4EA6DC"/>
            </a:solidFill>
            <a:ln w="25400" cap="flat">
              <a:solidFill>
                <a:srgbClr val="3979A1"/>
              </a:solidFill>
              <a:prstDash val="solid"/>
              <a:bevel/>
            </a:ln>
            <a:effectLst/>
          </p:spPr>
          <p:txBody>
            <a:bodyPr wrap="square" lIns="0" tIns="0" rIns="0" bIns="0" numCol="1" anchor="ctr">
              <a:noAutofit/>
            </a:bodyPr>
            <a:lstStyle/>
            <a:p>
              <a:pPr lvl="0" algn="ctr">
                <a:defRPr>
                  <a:solidFill>
                    <a:srgbClr val="FFFFFF"/>
                  </a:solidFill>
                </a:defRPr>
              </a:pPr>
              <a:endParaRPr/>
            </a:p>
          </p:txBody>
        </p:sp>
        <p:sp>
          <p:nvSpPr>
            <p:cNvPr id="307" name="Shape 307"/>
            <p:cNvSpPr/>
            <p:nvPr/>
          </p:nvSpPr>
          <p:spPr>
            <a:xfrm>
              <a:off x="42919" y="-1"/>
              <a:ext cx="207239" cy="37083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lvl1pPr algn="ctr">
                <a:defRPr>
                  <a:solidFill>
                    <a:srgbClr val="FFFFFF"/>
                  </a:solidFill>
                </a:defRPr>
              </a:lvl1pPr>
            </a:lstStyle>
            <a:p>
              <a:pPr lvl="0">
                <a:defRPr>
                  <a:solidFill>
                    <a:srgbClr val="000000"/>
                  </a:solidFill>
                </a:defRPr>
              </a:pPr>
              <a:r>
                <a:rPr>
                  <a:solidFill>
                    <a:srgbClr val="FFFFFF"/>
                  </a:solidFill>
                </a:rPr>
                <a:t>3</a:t>
              </a:r>
            </a:p>
          </p:txBody>
        </p:sp>
      </p:grpSp>
      <p:grpSp>
        <p:nvGrpSpPr>
          <p:cNvPr id="311" name="Group 311"/>
          <p:cNvGrpSpPr/>
          <p:nvPr/>
        </p:nvGrpSpPr>
        <p:grpSpPr>
          <a:xfrm>
            <a:off x="3180827" y="3385722"/>
            <a:ext cx="293079" cy="370839"/>
            <a:chOff x="0" y="0"/>
            <a:chExt cx="293077" cy="370837"/>
          </a:xfrm>
        </p:grpSpPr>
        <p:sp>
          <p:nvSpPr>
            <p:cNvPr id="309" name="Shape 309"/>
            <p:cNvSpPr/>
            <p:nvPr/>
          </p:nvSpPr>
          <p:spPr>
            <a:xfrm>
              <a:off x="0" y="44742"/>
              <a:ext cx="293078" cy="28135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4EA6DC"/>
            </a:solidFill>
            <a:ln w="25400" cap="flat">
              <a:solidFill>
                <a:srgbClr val="3979A1"/>
              </a:solidFill>
              <a:prstDash val="solid"/>
              <a:bevel/>
            </a:ln>
            <a:effectLst/>
          </p:spPr>
          <p:txBody>
            <a:bodyPr wrap="square" lIns="0" tIns="0" rIns="0" bIns="0" numCol="1" anchor="ctr">
              <a:noAutofit/>
            </a:bodyPr>
            <a:lstStyle/>
            <a:p>
              <a:pPr lvl="0" algn="ctr">
                <a:defRPr>
                  <a:solidFill>
                    <a:srgbClr val="FFFFFF"/>
                  </a:solidFill>
                </a:defRPr>
              </a:pPr>
              <a:endParaRPr/>
            </a:p>
          </p:txBody>
        </p:sp>
        <p:sp>
          <p:nvSpPr>
            <p:cNvPr id="310" name="Shape 310"/>
            <p:cNvSpPr/>
            <p:nvPr/>
          </p:nvSpPr>
          <p:spPr>
            <a:xfrm>
              <a:off x="42919" y="-1"/>
              <a:ext cx="207239" cy="37083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lvl1pPr algn="ctr">
                <a:defRPr>
                  <a:solidFill>
                    <a:srgbClr val="FFFFFF"/>
                  </a:solidFill>
                </a:defRPr>
              </a:lvl1pPr>
            </a:lstStyle>
            <a:p>
              <a:pPr lvl="0">
                <a:defRPr>
                  <a:solidFill>
                    <a:srgbClr val="000000"/>
                  </a:solidFill>
                </a:defRPr>
              </a:pPr>
              <a:r>
                <a:rPr>
                  <a:solidFill>
                    <a:srgbClr val="FFFFFF"/>
                  </a:solidFill>
                </a:rPr>
                <a:t>3</a:t>
              </a:r>
            </a:p>
          </p:txBody>
        </p:sp>
      </p:grpSp>
      <p:grpSp>
        <p:nvGrpSpPr>
          <p:cNvPr id="314" name="Group 314"/>
          <p:cNvGrpSpPr/>
          <p:nvPr/>
        </p:nvGrpSpPr>
        <p:grpSpPr>
          <a:xfrm>
            <a:off x="4182205" y="2837665"/>
            <a:ext cx="293079" cy="370839"/>
            <a:chOff x="0" y="0"/>
            <a:chExt cx="293077" cy="370837"/>
          </a:xfrm>
        </p:grpSpPr>
        <p:sp>
          <p:nvSpPr>
            <p:cNvPr id="312" name="Shape 312"/>
            <p:cNvSpPr/>
            <p:nvPr/>
          </p:nvSpPr>
          <p:spPr>
            <a:xfrm>
              <a:off x="0" y="44742"/>
              <a:ext cx="293078" cy="28135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4EA6DC"/>
            </a:solidFill>
            <a:ln w="25400" cap="flat">
              <a:solidFill>
                <a:srgbClr val="3979A1"/>
              </a:solidFill>
              <a:prstDash val="solid"/>
              <a:bevel/>
            </a:ln>
            <a:effectLst/>
          </p:spPr>
          <p:txBody>
            <a:bodyPr wrap="square" lIns="0" tIns="0" rIns="0" bIns="0" numCol="1" anchor="ctr">
              <a:noAutofit/>
            </a:bodyPr>
            <a:lstStyle/>
            <a:p>
              <a:pPr lvl="0" algn="ctr">
                <a:defRPr>
                  <a:solidFill>
                    <a:srgbClr val="FFFFFF"/>
                  </a:solidFill>
                </a:defRPr>
              </a:pPr>
              <a:endParaRPr/>
            </a:p>
          </p:txBody>
        </p:sp>
        <p:sp>
          <p:nvSpPr>
            <p:cNvPr id="313" name="Shape 313"/>
            <p:cNvSpPr/>
            <p:nvPr/>
          </p:nvSpPr>
          <p:spPr>
            <a:xfrm>
              <a:off x="42919" y="-1"/>
              <a:ext cx="207239" cy="37083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lvl1pPr algn="ctr">
                <a:defRPr>
                  <a:solidFill>
                    <a:srgbClr val="FFFFFF"/>
                  </a:solidFill>
                </a:defRPr>
              </a:lvl1pPr>
            </a:lstStyle>
            <a:p>
              <a:pPr lvl="0">
                <a:defRPr>
                  <a:solidFill>
                    <a:srgbClr val="000000"/>
                  </a:solidFill>
                </a:defRPr>
              </a:pPr>
              <a:r>
                <a:rPr>
                  <a:solidFill>
                    <a:srgbClr val="FFFFFF"/>
                  </a:solidFill>
                </a:rPr>
                <a:t>3</a:t>
              </a:r>
            </a:p>
          </p:txBody>
        </p:sp>
      </p:grpSp>
      <p:grpSp>
        <p:nvGrpSpPr>
          <p:cNvPr id="317" name="Group 317"/>
          <p:cNvGrpSpPr/>
          <p:nvPr/>
        </p:nvGrpSpPr>
        <p:grpSpPr>
          <a:xfrm>
            <a:off x="2882407" y="4363135"/>
            <a:ext cx="293078" cy="370839"/>
            <a:chOff x="0" y="0"/>
            <a:chExt cx="293077" cy="370837"/>
          </a:xfrm>
        </p:grpSpPr>
        <p:sp>
          <p:nvSpPr>
            <p:cNvPr id="315" name="Shape 315"/>
            <p:cNvSpPr/>
            <p:nvPr/>
          </p:nvSpPr>
          <p:spPr>
            <a:xfrm>
              <a:off x="0" y="44742"/>
              <a:ext cx="293078" cy="28135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4EA6DC"/>
            </a:solidFill>
            <a:ln w="25400" cap="flat">
              <a:solidFill>
                <a:srgbClr val="3979A1"/>
              </a:solidFill>
              <a:prstDash val="solid"/>
              <a:bevel/>
            </a:ln>
            <a:effectLst/>
          </p:spPr>
          <p:txBody>
            <a:bodyPr wrap="square" lIns="0" tIns="0" rIns="0" bIns="0" numCol="1" anchor="ctr">
              <a:noAutofit/>
            </a:bodyPr>
            <a:lstStyle/>
            <a:p>
              <a:pPr lvl="0" algn="ctr">
                <a:defRPr>
                  <a:solidFill>
                    <a:srgbClr val="FFFFFF"/>
                  </a:solidFill>
                </a:defRPr>
              </a:pPr>
              <a:endParaRPr/>
            </a:p>
          </p:txBody>
        </p:sp>
        <p:sp>
          <p:nvSpPr>
            <p:cNvPr id="316" name="Shape 316"/>
            <p:cNvSpPr/>
            <p:nvPr/>
          </p:nvSpPr>
          <p:spPr>
            <a:xfrm>
              <a:off x="42919" y="-1"/>
              <a:ext cx="207239" cy="37083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lvl1pPr algn="ctr">
                <a:defRPr>
                  <a:solidFill>
                    <a:srgbClr val="FFFFFF"/>
                  </a:solidFill>
                </a:defRPr>
              </a:lvl1pPr>
            </a:lstStyle>
            <a:p>
              <a:pPr lvl="0">
                <a:defRPr>
                  <a:solidFill>
                    <a:srgbClr val="000000"/>
                  </a:solidFill>
                </a:defRPr>
              </a:pPr>
              <a:r>
                <a:rPr>
                  <a:solidFill>
                    <a:srgbClr val="FFFFFF"/>
                  </a:solidFill>
                </a:rPr>
                <a:t>3</a:t>
              </a:r>
            </a:p>
          </p:txBody>
        </p:sp>
      </p:grpSp>
      <p:sp>
        <p:nvSpPr>
          <p:cNvPr id="331" name="Shape 331"/>
          <p:cNvSpPr/>
          <p:nvPr/>
        </p:nvSpPr>
        <p:spPr>
          <a:xfrm>
            <a:off x="4339481" y="3693479"/>
            <a:ext cx="178665" cy="210826"/>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4400" y="7200"/>
                  <a:pt x="7200" y="14400"/>
                  <a:pt x="0" y="21600"/>
                </a:cubicBezTo>
              </a:path>
            </a:pathLst>
          </a:custGeom>
          <a:ln w="25400">
            <a:solidFill>
              <a:srgbClr val="E32D91"/>
            </a:solidFill>
          </a:ln>
        </p:spPr>
        <p:txBody>
          <a:bodyPr/>
          <a:lstStyle/>
          <a:p>
            <a:pPr lvl="0"/>
            <a:endParaRPr/>
          </a:p>
        </p:txBody>
      </p:sp>
      <p:sp>
        <p:nvSpPr>
          <p:cNvPr id="319" name="Shape 319"/>
          <p:cNvSpPr/>
          <p:nvPr/>
        </p:nvSpPr>
        <p:spPr>
          <a:xfrm>
            <a:off x="5536222" y="3122559"/>
            <a:ext cx="5633510" cy="1005839"/>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p>
            <a:pPr marL="381000" lvl="0" indent="-381000">
              <a:buSzPct val="100000"/>
              <a:buAutoNum type="arabicPeriod"/>
            </a:pPr>
            <a:r>
              <a:rPr sz="2000">
                <a:latin typeface="Gill Sans MT"/>
                <a:ea typeface="Gill Sans MT"/>
                <a:cs typeface="Gill Sans MT"/>
                <a:sym typeface="Gill Sans MT"/>
              </a:rPr>
              <a:t>WFS algorithm based on top 1000 users</a:t>
            </a:r>
          </a:p>
          <a:p>
            <a:pPr lvl="0"/>
            <a:endParaRPr sz="2000">
              <a:latin typeface="Gill Sans MT"/>
              <a:ea typeface="Gill Sans MT"/>
              <a:cs typeface="Gill Sans MT"/>
              <a:sym typeface="Gill Sans MT"/>
            </a:endParaRPr>
          </a:p>
          <a:p>
            <a:pPr marL="381000" lvl="0" indent="-381000">
              <a:buSzPct val="100000"/>
              <a:buAutoNum type="arabicPeriod" startAt="2"/>
            </a:pPr>
            <a:r>
              <a:rPr sz="2000">
                <a:latin typeface="Gill Sans MT"/>
                <a:ea typeface="Gill Sans MT"/>
                <a:cs typeface="Gill Sans MT"/>
                <a:sym typeface="Gill Sans MT"/>
              </a:rPr>
              <a:t>Load lists for Twitter users sequentially by id</a:t>
            </a:r>
          </a:p>
        </p:txBody>
      </p:sp>
      <p:sp>
        <p:nvSpPr>
          <p:cNvPr id="332" name="Shape 332"/>
          <p:cNvSpPr/>
          <p:nvPr/>
        </p:nvSpPr>
        <p:spPr>
          <a:xfrm>
            <a:off x="3895908" y="3664743"/>
            <a:ext cx="161287" cy="239506"/>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7200" y="7200"/>
                  <a:pt x="14400" y="14400"/>
                  <a:pt x="21600" y="21600"/>
                </a:cubicBezTo>
              </a:path>
            </a:pathLst>
          </a:custGeom>
          <a:ln w="25400">
            <a:solidFill>
              <a:srgbClr val="E32D91"/>
            </a:solidFill>
          </a:ln>
        </p:spPr>
        <p:txBody>
          <a:bodyPr/>
          <a:lstStyle/>
          <a:p>
            <a:pPr lvl="0"/>
            <a:endParaRPr/>
          </a:p>
        </p:txBody>
      </p:sp>
      <p:sp>
        <p:nvSpPr>
          <p:cNvPr id="333" name="Shape 333"/>
          <p:cNvSpPr/>
          <p:nvPr/>
        </p:nvSpPr>
        <p:spPr>
          <a:xfrm>
            <a:off x="3561063" y="4097402"/>
            <a:ext cx="385839" cy="1232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14400"/>
                  <a:pt x="14400" y="7200"/>
                  <a:pt x="21600" y="0"/>
                </a:cubicBezTo>
              </a:path>
            </a:pathLst>
          </a:custGeom>
          <a:ln w="25400">
            <a:solidFill>
              <a:srgbClr val="E32D91"/>
            </a:solidFill>
          </a:ln>
        </p:spPr>
        <p:txBody>
          <a:bodyPr/>
          <a:lstStyle/>
          <a:p>
            <a:pPr lvl="0"/>
            <a:endParaRPr/>
          </a:p>
        </p:txBody>
      </p:sp>
      <p:sp>
        <p:nvSpPr>
          <p:cNvPr id="334" name="Shape 334"/>
          <p:cNvSpPr/>
          <p:nvPr/>
        </p:nvSpPr>
        <p:spPr>
          <a:xfrm>
            <a:off x="3843153" y="4275578"/>
            <a:ext cx="214159" cy="318401"/>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14400"/>
                  <a:pt x="14400" y="7200"/>
                  <a:pt x="21600" y="0"/>
                </a:cubicBezTo>
              </a:path>
            </a:pathLst>
          </a:custGeom>
          <a:ln w="25400">
            <a:solidFill>
              <a:srgbClr val="E32D91"/>
            </a:solidFill>
          </a:ln>
        </p:spPr>
        <p:txBody>
          <a:bodyPr/>
          <a:lstStyle/>
          <a:p>
            <a:pPr lvl="0"/>
            <a:endParaRPr/>
          </a:p>
        </p:txBody>
      </p:sp>
      <p:sp>
        <p:nvSpPr>
          <p:cNvPr id="335" name="Shape 335"/>
          <p:cNvSpPr/>
          <p:nvPr/>
        </p:nvSpPr>
        <p:spPr>
          <a:xfrm>
            <a:off x="4284989" y="4287107"/>
            <a:ext cx="143486" cy="27532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7200" y="7200"/>
                  <a:pt x="14400" y="14400"/>
                  <a:pt x="21600" y="21600"/>
                </a:cubicBezTo>
              </a:path>
            </a:pathLst>
          </a:custGeom>
          <a:ln w="25400">
            <a:solidFill>
              <a:srgbClr val="E32D91"/>
            </a:solidFill>
          </a:ln>
        </p:spPr>
        <p:txBody>
          <a:bodyPr/>
          <a:lstStyle/>
          <a:p>
            <a:pPr lvl="0"/>
            <a:endParaRPr/>
          </a:p>
        </p:txBody>
      </p:sp>
      <p:sp>
        <p:nvSpPr>
          <p:cNvPr id="336" name="Shape 336"/>
          <p:cNvSpPr/>
          <p:nvPr/>
        </p:nvSpPr>
        <p:spPr>
          <a:xfrm>
            <a:off x="4416908" y="4105157"/>
            <a:ext cx="394794" cy="2568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7200" y="7200"/>
                  <a:pt x="14400" y="14400"/>
                  <a:pt x="21600" y="21600"/>
                </a:cubicBezTo>
              </a:path>
            </a:pathLst>
          </a:custGeom>
          <a:ln w="25400">
            <a:solidFill>
              <a:srgbClr val="E32D91"/>
            </a:solidFill>
          </a:ln>
        </p:spPr>
        <p:txBody>
          <a:bodyPr/>
          <a:lstStyle/>
          <a:p>
            <a:pPr lvl="0"/>
            <a:endParaRPr/>
          </a:p>
        </p:txBody>
      </p:sp>
      <p:sp>
        <p:nvSpPr>
          <p:cNvPr id="337" name="Shape 337"/>
          <p:cNvSpPr/>
          <p:nvPr/>
        </p:nvSpPr>
        <p:spPr>
          <a:xfrm>
            <a:off x="3023304" y="3878624"/>
            <a:ext cx="245174" cy="15286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7200" y="7200"/>
                  <a:pt x="14400" y="14400"/>
                  <a:pt x="21600" y="21600"/>
                </a:cubicBezTo>
              </a:path>
            </a:pathLst>
          </a:custGeom>
          <a:ln w="25400">
            <a:solidFill>
              <a:srgbClr val="4775E7"/>
            </a:solidFill>
          </a:ln>
        </p:spPr>
        <p:txBody>
          <a:bodyPr/>
          <a:lstStyle/>
          <a:p>
            <a:pPr lvl="0"/>
            <a:endParaRPr/>
          </a:p>
        </p:txBody>
      </p:sp>
      <p:sp>
        <p:nvSpPr>
          <p:cNvPr id="338" name="Shape 338"/>
          <p:cNvSpPr/>
          <p:nvPr/>
        </p:nvSpPr>
        <p:spPr>
          <a:xfrm>
            <a:off x="3132438" y="4235315"/>
            <a:ext cx="165979" cy="19293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14400"/>
                  <a:pt x="14400" y="7200"/>
                  <a:pt x="21600" y="0"/>
                </a:cubicBezTo>
              </a:path>
            </a:pathLst>
          </a:custGeom>
          <a:ln w="25400">
            <a:solidFill>
              <a:srgbClr val="4775E7"/>
            </a:solidFill>
          </a:ln>
        </p:spPr>
        <p:txBody>
          <a:bodyPr/>
          <a:lstStyle/>
          <a:p>
            <a:pPr lvl="0"/>
            <a:endParaRPr/>
          </a:p>
        </p:txBody>
      </p:sp>
      <p:sp>
        <p:nvSpPr>
          <p:cNvPr id="339" name="Shape 339"/>
          <p:cNvSpPr/>
          <p:nvPr/>
        </p:nvSpPr>
        <p:spPr>
          <a:xfrm>
            <a:off x="3907968" y="3128420"/>
            <a:ext cx="305004" cy="277507"/>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7200" y="14400"/>
                  <a:pt x="14400" y="7200"/>
                  <a:pt x="21600" y="0"/>
                </a:cubicBezTo>
              </a:path>
            </a:pathLst>
          </a:custGeom>
          <a:ln w="25400">
            <a:solidFill>
              <a:srgbClr val="4775E7"/>
            </a:solidFill>
          </a:ln>
        </p:spPr>
        <p:txBody>
          <a:bodyPr/>
          <a:lstStyle/>
          <a:p>
            <a:pPr lvl="0"/>
            <a:endParaRPr/>
          </a:p>
        </p:txBody>
      </p:sp>
      <p:sp>
        <p:nvSpPr>
          <p:cNvPr id="340" name="Shape 340"/>
          <p:cNvSpPr/>
          <p:nvPr/>
        </p:nvSpPr>
        <p:spPr>
          <a:xfrm>
            <a:off x="3352831" y="3756403"/>
            <a:ext cx="23777" cy="172979"/>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cubicBezTo>
                  <a:pt x="14400" y="14400"/>
                  <a:pt x="7200" y="7200"/>
                  <a:pt x="0" y="0"/>
                </a:cubicBezTo>
              </a:path>
            </a:pathLst>
          </a:custGeom>
          <a:ln w="25400">
            <a:solidFill>
              <a:srgbClr val="4775E7"/>
            </a:solidFill>
          </a:ln>
        </p:spPr>
        <p:txBody>
          <a:bodyPr/>
          <a:lstStyle/>
          <a:p>
            <a:pPr lvl="0"/>
            <a:endParaRPr/>
          </a:p>
        </p:txBody>
      </p:sp>
      <p:sp>
        <p:nvSpPr>
          <p:cNvPr id="341" name="Shape 341"/>
          <p:cNvSpPr/>
          <p:nvPr/>
        </p:nvSpPr>
        <p:spPr>
          <a:xfrm>
            <a:off x="3468222" y="3149032"/>
            <a:ext cx="220518" cy="24625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7200" y="7200"/>
                  <a:pt x="14400" y="14400"/>
                  <a:pt x="21600" y="21600"/>
                </a:cubicBezTo>
              </a:path>
            </a:pathLst>
          </a:custGeom>
          <a:ln w="25400">
            <a:solidFill>
              <a:srgbClr val="4775E7"/>
            </a:solidFill>
          </a:ln>
        </p:spPr>
        <p:txBody>
          <a:bodyPr/>
          <a:lstStyle/>
          <a:p>
            <a:pPr lvl="0"/>
            <a:endParaRPr/>
          </a:p>
        </p:txBody>
      </p:sp>
      <p:sp>
        <p:nvSpPr>
          <p:cNvPr id="342" name="Shape 342"/>
          <p:cNvSpPr/>
          <p:nvPr/>
        </p:nvSpPr>
        <p:spPr>
          <a:xfrm>
            <a:off x="3788286" y="3134994"/>
            <a:ext cx="2094" cy="19064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7200" y="7200"/>
                  <a:pt x="14400" y="14400"/>
                  <a:pt x="21600" y="21600"/>
                </a:cubicBezTo>
              </a:path>
            </a:pathLst>
          </a:custGeom>
          <a:ln w="25400">
            <a:solidFill>
              <a:srgbClr val="4775E7"/>
            </a:solidFill>
          </a:ln>
        </p:spPr>
        <p:txBody>
          <a:bodyPr/>
          <a:lstStyle/>
          <a:p>
            <a:pPr lvl="0"/>
            <a:endParaRPr/>
          </a:p>
        </p:txBody>
      </p:sp>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 name="Shape 344"/>
          <p:cNvSpPr>
            <a:spLocks noGrp="1"/>
          </p:cNvSpPr>
          <p:nvPr>
            <p:ph type="title"/>
          </p:nvPr>
        </p:nvSpPr>
        <p:spPr>
          <a:xfrm>
            <a:off x="1295402" y="707809"/>
            <a:ext cx="9601198" cy="1852512"/>
          </a:xfrm>
          <a:prstGeom prst="rect">
            <a:avLst/>
          </a:prstGeom>
        </p:spPr>
        <p:txBody>
          <a:bodyPr/>
          <a:lstStyle>
            <a:lvl1pPr>
              <a:defRPr sz="3600">
                <a:latin typeface="+mj-lt"/>
                <a:ea typeface="+mj-ea"/>
                <a:cs typeface="+mj-cs"/>
                <a:sym typeface="Helvetica Neue"/>
              </a:defRPr>
            </a:lvl1pPr>
          </a:lstStyle>
          <a:p>
            <a:pPr lvl="0">
              <a:defRPr sz="1800">
                <a:solidFill>
                  <a:srgbClr val="000000"/>
                </a:solidFill>
              </a:defRPr>
            </a:pPr>
            <a:r>
              <a:rPr sz="3600">
                <a:solidFill>
                  <a:srgbClr val="262626"/>
                </a:solidFill>
              </a:rPr>
              <a:t>Online: Inferring user interests</a:t>
            </a:r>
          </a:p>
        </p:txBody>
      </p:sp>
      <p:sp>
        <p:nvSpPr>
          <p:cNvPr id="345" name="Shape 345"/>
          <p:cNvSpPr>
            <a:spLocks noGrp="1"/>
          </p:cNvSpPr>
          <p:nvPr>
            <p:ph type="body" idx="1"/>
          </p:nvPr>
        </p:nvSpPr>
        <p:spPr>
          <a:xfrm>
            <a:off x="1298447" y="2560320"/>
            <a:ext cx="4718306" cy="3412672"/>
          </a:xfrm>
          <a:prstGeom prst="rect">
            <a:avLst/>
          </a:prstGeom>
        </p:spPr>
        <p:txBody>
          <a:bodyPr/>
          <a:lstStyle/>
          <a:p>
            <a:pPr marL="0" lvl="0" indent="0">
              <a:buSzTx/>
              <a:buNone/>
              <a:defRPr sz="1800">
                <a:solidFill>
                  <a:srgbClr val="000000"/>
                </a:solidFill>
              </a:defRPr>
            </a:pPr>
            <a:r>
              <a:rPr sz="2400">
                <a:solidFill>
                  <a:srgbClr val="262626"/>
                </a:solidFill>
              </a:rPr>
              <a:t>Compute Borda count of topics in a user’s friend list</a:t>
            </a:r>
          </a:p>
          <a:p>
            <a:pPr marL="838200" lvl="1" indent="-381000">
              <a:defRPr sz="1800">
                <a:solidFill>
                  <a:srgbClr val="000000"/>
                </a:solidFill>
              </a:defRPr>
            </a:pPr>
            <a:r>
              <a:rPr sz="2400">
                <a:solidFill>
                  <a:srgbClr val="262626"/>
                </a:solidFill>
              </a:rPr>
              <a:t>Rank topics per expert by frequency</a:t>
            </a:r>
          </a:p>
          <a:p>
            <a:pPr marL="838200" lvl="1" indent="-381000">
              <a:defRPr sz="1800">
                <a:solidFill>
                  <a:srgbClr val="000000"/>
                </a:solidFill>
              </a:defRPr>
            </a:pPr>
            <a:r>
              <a:rPr sz="2400">
                <a:solidFill>
                  <a:srgbClr val="262626"/>
                </a:solidFill>
              </a:rPr>
              <a:t>Topic 1 - 5 points</a:t>
            </a:r>
          </a:p>
          <a:p>
            <a:pPr marL="838200" lvl="1" indent="-381000">
              <a:defRPr sz="1800">
                <a:solidFill>
                  <a:srgbClr val="000000"/>
                </a:solidFill>
              </a:defRPr>
            </a:pPr>
            <a:r>
              <a:rPr sz="2400">
                <a:solidFill>
                  <a:srgbClr val="262626"/>
                </a:solidFill>
              </a:rPr>
              <a:t>Topic 2 - 4 points etc…</a:t>
            </a:r>
          </a:p>
          <a:p>
            <a:pPr marL="838200" lvl="1" indent="-381000">
              <a:defRPr sz="1800">
                <a:solidFill>
                  <a:srgbClr val="000000"/>
                </a:solidFill>
              </a:defRPr>
            </a:pPr>
            <a:r>
              <a:rPr sz="2400">
                <a:solidFill>
                  <a:srgbClr val="262626"/>
                </a:solidFill>
              </a:rPr>
              <a:t>Sum over entire friend list</a:t>
            </a:r>
          </a:p>
        </p:txBody>
      </p:sp>
      <p:sp>
        <p:nvSpPr>
          <p:cNvPr id="346" name="Shape 346"/>
          <p:cNvSpPr>
            <a:spLocks noGrp="1"/>
          </p:cNvSpPr>
          <p:nvPr>
            <p:ph type="sldNum" sz="quarter" idx="2"/>
          </p:nvPr>
        </p:nvSpPr>
        <p:spPr>
          <a:xfrm>
            <a:off x="10353901" y="5877559"/>
            <a:ext cx="542699" cy="231139"/>
          </a:xfrm>
          <a:prstGeom prst="rect">
            <a:avLst/>
          </a:prstGeom>
          <a:extLst>
            <a:ext uri="{C572A759-6A51-4108-AA02-DFA0A04FC94B}">
              <ma14:wrappingTextBoxFlag xmlns="" xmlns:ma14="http://schemas.microsoft.com/office/mac/drawingml/2011/main" val="1"/>
            </a:ext>
          </a:extLst>
        </p:spPr>
        <p:txBody>
          <a:bodyPr lIns="0" tIns="0" rIns="0" bIns="0">
            <a:normAutofit/>
          </a:bodyPr>
          <a:lstStyle/>
          <a:p>
            <a:pPr lvl="0">
              <a:defRPr sz="1800"/>
            </a:pPr>
            <a:fld id="{86CB4B4D-7CA3-9044-876B-883B54F8677D}" type="slidenum">
              <a:rPr sz="1000"/>
              <a:t>16</a:t>
            </a:fld>
            <a:endParaRPr sz="1000"/>
          </a:p>
        </p:txBody>
      </p:sp>
      <p:sp>
        <p:nvSpPr>
          <p:cNvPr id="347" name="Shape 347"/>
          <p:cNvSpPr/>
          <p:nvPr/>
        </p:nvSpPr>
        <p:spPr>
          <a:xfrm>
            <a:off x="7271708" y="3505977"/>
            <a:ext cx="1171948" cy="864876"/>
          </a:xfrm>
          <a:prstGeom prst="rect">
            <a:avLst/>
          </a:prstGeom>
          <a:solidFill>
            <a:srgbClr val="D8E2FA"/>
          </a:solidFill>
          <a:ln w="40000">
            <a:solidFill>
              <a:srgbClr val="1A4CC8"/>
            </a:solidFill>
            <a:round/>
          </a:ln>
        </p:spPr>
        <p:txBody>
          <a:bodyPr lIns="0" tIns="0" rIns="0" bIns="0" anchor="ctr"/>
          <a:lstStyle/>
          <a:p>
            <a:pPr lvl="0" algn="ctr">
              <a:defRPr>
                <a:solidFill>
                  <a:srgbClr val="FFFFFF"/>
                </a:solidFill>
                <a:latin typeface="Garamond"/>
                <a:ea typeface="Garamond"/>
                <a:cs typeface="Garamond"/>
                <a:sym typeface="Garamond"/>
              </a:defRPr>
            </a:pPr>
            <a:endParaRPr/>
          </a:p>
        </p:txBody>
      </p:sp>
      <p:pic>
        <p:nvPicPr>
          <p:cNvPr id="348" name="image17.png"/>
          <p:cNvPicPr/>
          <p:nvPr/>
        </p:nvPicPr>
        <p:blipFill>
          <a:blip r:embed="rId2">
            <a:extLst/>
          </a:blip>
          <a:stretch>
            <a:fillRect/>
          </a:stretch>
        </p:blipFill>
        <p:spPr>
          <a:xfrm>
            <a:off x="7638135" y="3625081"/>
            <a:ext cx="516091" cy="269523"/>
          </a:xfrm>
          <a:prstGeom prst="rect">
            <a:avLst/>
          </a:prstGeom>
          <a:ln w="12700">
            <a:miter lim="400000"/>
          </a:ln>
        </p:spPr>
      </p:pic>
      <p:sp>
        <p:nvSpPr>
          <p:cNvPr id="349" name="Shape 349"/>
          <p:cNvSpPr/>
          <p:nvPr/>
        </p:nvSpPr>
        <p:spPr>
          <a:xfrm>
            <a:off x="7466694" y="3919346"/>
            <a:ext cx="781973" cy="358139"/>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lvl1pPr algn="ctr">
              <a:defRPr>
                <a:latin typeface="Gill Sans MT"/>
                <a:ea typeface="Gill Sans MT"/>
                <a:cs typeface="Gill Sans MT"/>
                <a:sym typeface="Gill Sans MT"/>
              </a:defRPr>
            </a:lvl1pPr>
          </a:lstStyle>
          <a:p>
            <a:pPr lvl="0"/>
            <a:r>
              <a:t>friends</a:t>
            </a:r>
          </a:p>
        </p:txBody>
      </p:sp>
      <p:sp>
        <p:nvSpPr>
          <p:cNvPr id="350" name="Shape 350"/>
          <p:cNvSpPr/>
          <p:nvPr/>
        </p:nvSpPr>
        <p:spPr>
          <a:xfrm>
            <a:off x="6671423" y="4528861"/>
            <a:ext cx="2449513" cy="1273371"/>
          </a:xfrm>
          <a:custGeom>
            <a:avLst/>
            <a:gdLst/>
            <a:ahLst/>
            <a:cxnLst>
              <a:cxn ang="0">
                <a:pos x="wd2" y="hd2"/>
              </a:cxn>
              <a:cxn ang="5400000">
                <a:pos x="wd2" y="hd2"/>
              </a:cxn>
              <a:cxn ang="10800000">
                <a:pos x="wd2" y="hd2"/>
              </a:cxn>
              <a:cxn ang="16200000">
                <a:pos x="wd2" y="hd2"/>
              </a:cxn>
            </a:cxnLst>
            <a:rect l="0" t="0" r="r" b="b"/>
            <a:pathLst>
              <a:path w="21600" h="21600" extrusionOk="0">
                <a:moveTo>
                  <a:pt x="1896" y="13417"/>
                </a:moveTo>
                <a:lnTo>
                  <a:pt x="0" y="9652"/>
                </a:lnTo>
                <a:lnTo>
                  <a:pt x="0" y="9606"/>
                </a:lnTo>
                <a:lnTo>
                  <a:pt x="7952" y="9606"/>
                </a:lnTo>
                <a:lnTo>
                  <a:pt x="7952" y="0"/>
                </a:lnTo>
                <a:lnTo>
                  <a:pt x="7924" y="0"/>
                </a:lnTo>
                <a:lnTo>
                  <a:pt x="10243" y="1390"/>
                </a:lnTo>
                <a:lnTo>
                  <a:pt x="12787" y="0"/>
                </a:lnTo>
                <a:lnTo>
                  <a:pt x="12769" y="0"/>
                </a:lnTo>
                <a:lnTo>
                  <a:pt x="12769" y="9606"/>
                </a:lnTo>
                <a:lnTo>
                  <a:pt x="17489" y="9606"/>
                </a:lnTo>
                <a:lnTo>
                  <a:pt x="17489" y="5391"/>
                </a:lnTo>
                <a:lnTo>
                  <a:pt x="21600" y="13261"/>
                </a:lnTo>
                <a:lnTo>
                  <a:pt x="17489" y="21600"/>
                </a:lnTo>
                <a:lnTo>
                  <a:pt x="17489" y="17384"/>
                </a:lnTo>
                <a:lnTo>
                  <a:pt x="3233" y="17384"/>
                </a:lnTo>
                <a:lnTo>
                  <a:pt x="29" y="17300"/>
                </a:lnTo>
                <a:lnTo>
                  <a:pt x="1896" y="13417"/>
                </a:lnTo>
                <a:close/>
              </a:path>
            </a:pathLst>
          </a:custGeom>
          <a:solidFill>
            <a:srgbClr val="D8E2FA"/>
          </a:solidFill>
          <a:ln w="40000">
            <a:solidFill>
              <a:srgbClr val="1A4CC8"/>
            </a:solidFill>
            <a:round/>
          </a:ln>
        </p:spPr>
        <p:txBody>
          <a:bodyPr lIns="0" tIns="0" rIns="0" bIns="0" anchor="ctr"/>
          <a:lstStyle/>
          <a:p>
            <a:pPr lvl="0" algn="ctr">
              <a:defRPr>
                <a:solidFill>
                  <a:srgbClr val="FFFFFF"/>
                </a:solidFill>
                <a:latin typeface="Garamond"/>
                <a:ea typeface="Garamond"/>
                <a:cs typeface="Garamond"/>
                <a:sym typeface="Garamond"/>
              </a:defRPr>
            </a:pPr>
            <a:endParaRPr/>
          </a:p>
        </p:txBody>
      </p:sp>
      <p:sp>
        <p:nvSpPr>
          <p:cNvPr id="351" name="Shape 351"/>
          <p:cNvSpPr/>
          <p:nvPr/>
        </p:nvSpPr>
        <p:spPr>
          <a:xfrm>
            <a:off x="9180355" y="4672772"/>
            <a:ext cx="1423042" cy="1058658"/>
          </a:xfrm>
          <a:prstGeom prst="rect">
            <a:avLst/>
          </a:prstGeom>
          <a:solidFill>
            <a:srgbClr val="D8E2FA"/>
          </a:solidFill>
          <a:ln w="40000">
            <a:solidFill>
              <a:srgbClr val="1A4CC8"/>
            </a:solidFill>
            <a:round/>
          </a:ln>
        </p:spPr>
        <p:txBody>
          <a:bodyPr lIns="0" tIns="0" rIns="0" bIns="0" anchor="ctr"/>
          <a:lstStyle/>
          <a:p>
            <a:pPr lvl="0" algn="ctr">
              <a:defRPr>
                <a:solidFill>
                  <a:srgbClr val="FFFFFF"/>
                </a:solidFill>
                <a:latin typeface="Garamond"/>
                <a:ea typeface="Garamond"/>
                <a:cs typeface="Garamond"/>
                <a:sym typeface="Garamond"/>
              </a:defRPr>
            </a:pPr>
            <a:endParaRPr/>
          </a:p>
        </p:txBody>
      </p:sp>
      <p:sp>
        <p:nvSpPr>
          <p:cNvPr id="352" name="Shape 352"/>
          <p:cNvSpPr/>
          <p:nvPr/>
        </p:nvSpPr>
        <p:spPr>
          <a:xfrm>
            <a:off x="9157505" y="4752314"/>
            <a:ext cx="1468744" cy="891539"/>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lvl1pPr algn="ctr">
              <a:defRPr>
                <a:latin typeface="Gill Sans MT"/>
                <a:ea typeface="Gill Sans MT"/>
                <a:cs typeface="Gill Sans MT"/>
                <a:sym typeface="Gill Sans MT"/>
              </a:defRPr>
            </a:lvl1pPr>
          </a:lstStyle>
          <a:p>
            <a:pPr lvl="0"/>
            <a:r>
              <a:t>topics of interest to user</a:t>
            </a:r>
          </a:p>
        </p:txBody>
      </p:sp>
      <p:sp>
        <p:nvSpPr>
          <p:cNvPr id="353" name="Shape 353"/>
          <p:cNvSpPr/>
          <p:nvPr/>
        </p:nvSpPr>
        <p:spPr>
          <a:xfrm>
            <a:off x="6569382" y="2593524"/>
            <a:ext cx="4154394" cy="3346263"/>
          </a:xfrm>
          <a:prstGeom prst="rect">
            <a:avLst/>
          </a:prstGeom>
          <a:ln w="40000">
            <a:solidFill>
              <a:srgbClr val="1A4CC8"/>
            </a:solidFill>
            <a:prstDash val="dash"/>
            <a:round/>
          </a:ln>
        </p:spPr>
        <p:txBody>
          <a:bodyPr lIns="0" tIns="0" rIns="0" bIns="0" anchor="ctr"/>
          <a:lstStyle/>
          <a:p>
            <a:pPr lvl="0" algn="ctr">
              <a:defRPr>
                <a:solidFill>
                  <a:srgbClr val="FFFFFF"/>
                </a:solidFill>
                <a:latin typeface="Garamond"/>
                <a:ea typeface="Garamond"/>
                <a:cs typeface="Garamond"/>
                <a:sym typeface="Garamond"/>
              </a:defRPr>
            </a:pPr>
            <a:endParaRPr/>
          </a:p>
        </p:txBody>
      </p:sp>
      <p:sp>
        <p:nvSpPr>
          <p:cNvPr id="354" name="Shape 354"/>
          <p:cNvSpPr/>
          <p:nvPr/>
        </p:nvSpPr>
        <p:spPr>
          <a:xfrm>
            <a:off x="7248507" y="2784924"/>
            <a:ext cx="1218347" cy="624839"/>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lvl1pPr algn="ctr">
              <a:defRPr>
                <a:latin typeface="Gill Sans MT"/>
                <a:ea typeface="Gill Sans MT"/>
                <a:cs typeface="Gill Sans MT"/>
                <a:sym typeface="Gill Sans MT"/>
              </a:defRPr>
            </a:lvl1pPr>
          </a:lstStyle>
          <a:p>
            <a:pPr lvl="0"/>
            <a:r>
              <a:t>User Account</a:t>
            </a:r>
          </a:p>
        </p:txBody>
      </p:sp>
      <p:sp>
        <p:nvSpPr>
          <p:cNvPr id="355" name="Shape 355"/>
          <p:cNvSpPr/>
          <p:nvPr/>
        </p:nvSpPr>
        <p:spPr>
          <a:xfrm>
            <a:off x="6834061" y="5115057"/>
            <a:ext cx="2048039" cy="358139"/>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lvl1pPr algn="ctr">
              <a:defRPr i="1">
                <a:latin typeface="Gill Sans MT"/>
                <a:ea typeface="Gill Sans MT"/>
                <a:cs typeface="Gill Sans MT"/>
                <a:sym typeface="Gill Sans MT"/>
              </a:defRPr>
            </a:lvl1pPr>
          </a:lstStyle>
          <a:p>
            <a:pPr lvl="0">
              <a:defRPr i="0"/>
            </a:pPr>
            <a:r>
              <a:rPr i="1"/>
              <a:t>followed experts</a:t>
            </a:r>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7" name="Shape 357"/>
          <p:cNvSpPr>
            <a:spLocks noGrp="1"/>
          </p:cNvSpPr>
          <p:nvPr>
            <p:ph type="title"/>
          </p:nvPr>
        </p:nvSpPr>
        <p:spPr>
          <a:xfrm>
            <a:off x="2700864" y="961058"/>
            <a:ext cx="6798599" cy="1303800"/>
          </a:xfrm>
          <a:prstGeom prst="rect">
            <a:avLst/>
          </a:prstGeom>
        </p:spPr>
        <p:txBody>
          <a:bodyPr/>
          <a:lstStyle>
            <a:lvl1pPr>
              <a:defRPr sz="3600">
                <a:latin typeface="+mj-lt"/>
                <a:ea typeface="+mj-ea"/>
                <a:cs typeface="+mj-cs"/>
                <a:sym typeface="Helvetica Neue"/>
              </a:defRPr>
            </a:lvl1pPr>
          </a:lstStyle>
          <a:p>
            <a:pPr lvl="0">
              <a:defRPr sz="1800">
                <a:solidFill>
                  <a:srgbClr val="000000"/>
                </a:solidFill>
              </a:defRPr>
            </a:pPr>
            <a:r>
              <a:rPr sz="3600">
                <a:solidFill>
                  <a:srgbClr val="262626"/>
                </a:solidFill>
              </a:rPr>
              <a:t>Characterising news articles</a:t>
            </a:r>
          </a:p>
        </p:txBody>
      </p:sp>
      <p:sp>
        <p:nvSpPr>
          <p:cNvPr id="358" name="Shape 358"/>
          <p:cNvSpPr/>
          <p:nvPr/>
        </p:nvSpPr>
        <p:spPr>
          <a:xfrm>
            <a:off x="1734531" y="2601795"/>
            <a:ext cx="8578393" cy="3157984"/>
          </a:xfrm>
          <a:prstGeom prst="rect">
            <a:avLst/>
          </a:prstGeom>
          <a:ln w="25400">
            <a:solidFill>
              <a:srgbClr val="1A4CC8"/>
            </a:solidFill>
            <a:prstDash val="dash"/>
            <a:round/>
          </a:ln>
        </p:spPr>
        <p:txBody>
          <a:bodyPr lIns="0" tIns="0" rIns="0" bIns="0" anchor="ctr"/>
          <a:lstStyle/>
          <a:p>
            <a:pPr lvl="0" algn="ctr">
              <a:defRPr sz="1400">
                <a:solidFill>
                  <a:srgbClr val="FFFFFF"/>
                </a:solidFill>
                <a:latin typeface="Arial"/>
                <a:ea typeface="Arial"/>
                <a:cs typeface="Arial"/>
                <a:sym typeface="Arial"/>
              </a:defRPr>
            </a:pPr>
            <a:endParaRPr/>
          </a:p>
        </p:txBody>
      </p:sp>
      <p:grpSp>
        <p:nvGrpSpPr>
          <p:cNvPr id="362" name="Group 362"/>
          <p:cNvGrpSpPr/>
          <p:nvPr/>
        </p:nvGrpSpPr>
        <p:grpSpPr>
          <a:xfrm>
            <a:off x="8244838" y="4511037"/>
            <a:ext cx="1469510" cy="1155339"/>
            <a:chOff x="0" y="-1"/>
            <a:chExt cx="1469508" cy="1155338"/>
          </a:xfrm>
        </p:grpSpPr>
        <p:sp>
          <p:nvSpPr>
            <p:cNvPr id="359" name="Shape 359"/>
            <p:cNvSpPr/>
            <p:nvPr/>
          </p:nvSpPr>
          <p:spPr>
            <a:xfrm>
              <a:off x="-1" y="-2"/>
              <a:ext cx="1469509" cy="1155339"/>
            </a:xfrm>
            <a:custGeom>
              <a:avLst/>
              <a:gdLst/>
              <a:ahLst/>
              <a:cxnLst>
                <a:cxn ang="0">
                  <a:pos x="wd2" y="hd2"/>
                </a:cxn>
                <a:cxn ang="5400000">
                  <a:pos x="wd2" y="hd2"/>
                </a:cxn>
                <a:cxn ang="10800000">
                  <a:pos x="wd2" y="hd2"/>
                </a:cxn>
                <a:cxn ang="16200000">
                  <a:pos x="wd2" y="hd2"/>
                </a:cxn>
              </a:cxnLst>
              <a:rect l="0" t="0" r="r" b="b"/>
              <a:pathLst>
                <a:path w="21600" h="21600" extrusionOk="0">
                  <a:moveTo>
                    <a:pt x="0" y="2700"/>
                  </a:moveTo>
                  <a:cubicBezTo>
                    <a:pt x="0" y="1209"/>
                    <a:pt x="4835" y="0"/>
                    <a:pt x="10800" y="0"/>
                  </a:cubicBezTo>
                  <a:cubicBezTo>
                    <a:pt x="16765" y="0"/>
                    <a:pt x="21600" y="1209"/>
                    <a:pt x="21600" y="2700"/>
                  </a:cubicBezTo>
                  <a:lnTo>
                    <a:pt x="21600" y="18900"/>
                  </a:lnTo>
                  <a:cubicBezTo>
                    <a:pt x="21600" y="20391"/>
                    <a:pt x="16765" y="21600"/>
                    <a:pt x="10800" y="21600"/>
                  </a:cubicBezTo>
                  <a:cubicBezTo>
                    <a:pt x="4835" y="21600"/>
                    <a:pt x="0" y="20391"/>
                    <a:pt x="0" y="18900"/>
                  </a:cubicBezTo>
                  <a:close/>
                </a:path>
              </a:pathLst>
            </a:custGeom>
            <a:solidFill>
              <a:srgbClr val="4775E7"/>
            </a:solidFill>
            <a:ln w="12700" cap="flat">
              <a:noFill/>
              <a:miter lim="400000"/>
            </a:ln>
            <a:effectLst/>
          </p:spPr>
          <p:txBody>
            <a:bodyPr wrap="square" lIns="0" tIns="0" rIns="0" bIns="0" numCol="1" anchor="ctr">
              <a:noAutofit/>
            </a:bodyPr>
            <a:lstStyle/>
            <a:p>
              <a:pPr lvl="0" algn="ctr">
                <a:defRPr sz="1400">
                  <a:solidFill>
                    <a:srgbClr val="FFFFFF"/>
                  </a:solidFill>
                  <a:latin typeface="Arial"/>
                  <a:ea typeface="Arial"/>
                  <a:cs typeface="Arial"/>
                  <a:sym typeface="Arial"/>
                </a:defRPr>
              </a:pPr>
              <a:endParaRPr/>
            </a:p>
          </p:txBody>
        </p:sp>
        <p:sp>
          <p:nvSpPr>
            <p:cNvPr id="360" name="Shape 360"/>
            <p:cNvSpPr/>
            <p:nvPr/>
          </p:nvSpPr>
          <p:spPr>
            <a:xfrm>
              <a:off x="-1" y="-2"/>
              <a:ext cx="1469509" cy="288840"/>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path>
              </a:pathLst>
            </a:custGeom>
            <a:solidFill>
              <a:srgbClr val="FFFFFF">
                <a:alpha val="40000"/>
              </a:srgbClr>
            </a:solidFill>
            <a:ln w="12700" cap="flat">
              <a:noFill/>
              <a:miter lim="400000"/>
            </a:ln>
            <a:effectLst/>
          </p:spPr>
          <p:txBody>
            <a:bodyPr wrap="square" lIns="0" tIns="0" rIns="0" bIns="0" numCol="1" anchor="ctr">
              <a:noAutofit/>
            </a:bodyPr>
            <a:lstStyle/>
            <a:p>
              <a:pPr lvl="0" algn="ctr">
                <a:defRPr sz="1400">
                  <a:solidFill>
                    <a:srgbClr val="FFFFFF"/>
                  </a:solidFill>
                  <a:latin typeface="Arial"/>
                  <a:ea typeface="Arial"/>
                  <a:cs typeface="Arial"/>
                  <a:sym typeface="Arial"/>
                </a:defRPr>
              </a:pPr>
              <a:endParaRPr/>
            </a:p>
          </p:txBody>
        </p:sp>
        <p:sp>
          <p:nvSpPr>
            <p:cNvPr id="361" name="Shape 361"/>
            <p:cNvSpPr/>
            <p:nvPr/>
          </p:nvSpPr>
          <p:spPr>
            <a:xfrm>
              <a:off x="-1" y="-2"/>
              <a:ext cx="1469509" cy="1155339"/>
            </a:xfrm>
            <a:custGeom>
              <a:avLst/>
              <a:gdLst/>
              <a:ahLst/>
              <a:cxnLst>
                <a:cxn ang="0">
                  <a:pos x="wd2" y="hd2"/>
                </a:cxn>
                <a:cxn ang="5400000">
                  <a:pos x="wd2" y="hd2"/>
                </a:cxn>
                <a:cxn ang="10800000">
                  <a:pos x="wd2" y="hd2"/>
                </a:cxn>
                <a:cxn ang="16200000">
                  <a:pos x="wd2" y="hd2"/>
                </a:cxn>
              </a:cxnLst>
              <a:rect l="0" t="0" r="r" b="b"/>
              <a:pathLst>
                <a:path w="21600" h="21600" extrusionOk="0">
                  <a:moveTo>
                    <a:pt x="21600" y="2700"/>
                  </a:moveTo>
                  <a:cubicBezTo>
                    <a:pt x="21600" y="4191"/>
                    <a:pt x="16765" y="5400"/>
                    <a:pt x="10800" y="5400"/>
                  </a:cubicBezTo>
                  <a:cubicBezTo>
                    <a:pt x="4835" y="5400"/>
                    <a:pt x="0" y="4191"/>
                    <a:pt x="0" y="2700"/>
                  </a:cubicBezTo>
                  <a:cubicBezTo>
                    <a:pt x="0" y="1209"/>
                    <a:pt x="4835" y="0"/>
                    <a:pt x="10800" y="0"/>
                  </a:cubicBezTo>
                  <a:cubicBezTo>
                    <a:pt x="16765" y="0"/>
                    <a:pt x="21600" y="1209"/>
                    <a:pt x="21600" y="2700"/>
                  </a:cubicBezTo>
                  <a:lnTo>
                    <a:pt x="21600" y="18900"/>
                  </a:lnTo>
                  <a:cubicBezTo>
                    <a:pt x="21600" y="20391"/>
                    <a:pt x="16765" y="21600"/>
                    <a:pt x="10800" y="21600"/>
                  </a:cubicBezTo>
                  <a:cubicBezTo>
                    <a:pt x="4835" y="21600"/>
                    <a:pt x="0" y="20391"/>
                    <a:pt x="0" y="18900"/>
                  </a:cubicBezTo>
                  <a:lnTo>
                    <a:pt x="0" y="2700"/>
                  </a:lnTo>
                </a:path>
              </a:pathLst>
            </a:custGeom>
            <a:noFill/>
            <a:ln w="25400" cap="flat">
              <a:solidFill>
                <a:srgbClr val="3455A9"/>
              </a:solidFill>
              <a:prstDash val="solid"/>
              <a:round/>
            </a:ln>
            <a:effectLst/>
          </p:spPr>
          <p:txBody>
            <a:bodyPr wrap="square" lIns="0" tIns="0" rIns="0" bIns="0" numCol="1" anchor="ctr">
              <a:noAutofit/>
            </a:bodyPr>
            <a:lstStyle/>
            <a:p>
              <a:pPr lvl="0" algn="ctr">
                <a:defRPr sz="1400">
                  <a:solidFill>
                    <a:srgbClr val="FFFFFF"/>
                  </a:solidFill>
                  <a:latin typeface="Arial"/>
                  <a:ea typeface="Arial"/>
                  <a:cs typeface="Arial"/>
                  <a:sym typeface="Arial"/>
                </a:defRPr>
              </a:pPr>
              <a:endParaRPr/>
            </a:p>
          </p:txBody>
        </p:sp>
      </p:grpSp>
      <p:grpSp>
        <p:nvGrpSpPr>
          <p:cNvPr id="367" name="Group 367"/>
          <p:cNvGrpSpPr/>
          <p:nvPr/>
        </p:nvGrpSpPr>
        <p:grpSpPr>
          <a:xfrm>
            <a:off x="2002237" y="2639891"/>
            <a:ext cx="1180392" cy="1752174"/>
            <a:chOff x="0" y="0"/>
            <a:chExt cx="1180390" cy="1752173"/>
          </a:xfrm>
        </p:grpSpPr>
        <p:grpSp>
          <p:nvGrpSpPr>
            <p:cNvPr id="365" name="Group 365"/>
            <p:cNvGrpSpPr/>
            <p:nvPr/>
          </p:nvGrpSpPr>
          <p:grpSpPr>
            <a:xfrm>
              <a:off x="-1" y="-1"/>
              <a:ext cx="1180391" cy="1752174"/>
              <a:chOff x="0" y="0"/>
              <a:chExt cx="1180390" cy="1752173"/>
            </a:xfrm>
          </p:grpSpPr>
          <p:sp>
            <p:nvSpPr>
              <p:cNvPr id="363" name="Shape 363"/>
              <p:cNvSpPr/>
              <p:nvPr/>
            </p:nvSpPr>
            <p:spPr>
              <a:xfrm>
                <a:off x="-1" y="-1"/>
                <a:ext cx="1180391" cy="1752174"/>
              </a:xfrm>
              <a:custGeom>
                <a:avLst/>
                <a:gdLst/>
                <a:ahLst/>
                <a:cxnLst>
                  <a:cxn ang="0">
                    <a:pos x="wd2" y="hd2"/>
                  </a:cxn>
                  <a:cxn ang="5400000">
                    <a:pos x="wd2" y="hd2"/>
                  </a:cxn>
                  <a:cxn ang="10800000">
                    <a:pos x="wd2" y="hd2"/>
                  </a:cxn>
                  <a:cxn ang="16200000">
                    <a:pos x="wd2" y="hd2"/>
                  </a:cxn>
                </a:cxnLst>
                <a:rect l="0" t="0" r="r" b="b"/>
                <a:pathLst>
                  <a:path w="21600" h="19777" extrusionOk="0">
                    <a:moveTo>
                      <a:pt x="0" y="19068"/>
                    </a:moveTo>
                    <a:cubicBezTo>
                      <a:pt x="9298" y="21600"/>
                      <a:pt x="9298" y="16535"/>
                      <a:pt x="18595" y="16535"/>
                    </a:cubicBezTo>
                    <a:lnTo>
                      <a:pt x="18595" y="3372"/>
                    </a:lnTo>
                    <a:lnTo>
                      <a:pt x="0" y="3372"/>
                    </a:lnTo>
                    <a:close/>
                    <a:moveTo>
                      <a:pt x="1532" y="3372"/>
                    </a:moveTo>
                    <a:lnTo>
                      <a:pt x="1532" y="1665"/>
                    </a:lnTo>
                    <a:lnTo>
                      <a:pt x="20000" y="1665"/>
                    </a:lnTo>
                    <a:lnTo>
                      <a:pt x="20000" y="14911"/>
                    </a:lnTo>
                    <a:cubicBezTo>
                      <a:pt x="19298" y="14911"/>
                      <a:pt x="18595" y="15003"/>
                      <a:pt x="18595" y="15003"/>
                    </a:cubicBezTo>
                    <a:lnTo>
                      <a:pt x="18595" y="3372"/>
                    </a:lnTo>
                    <a:close/>
                    <a:moveTo>
                      <a:pt x="2972" y="1665"/>
                    </a:moveTo>
                    <a:lnTo>
                      <a:pt x="2972" y="0"/>
                    </a:lnTo>
                    <a:lnTo>
                      <a:pt x="21600" y="0"/>
                    </a:lnTo>
                    <a:lnTo>
                      <a:pt x="21600" y="13205"/>
                    </a:lnTo>
                    <a:cubicBezTo>
                      <a:pt x="20800" y="13205"/>
                      <a:pt x="20000" y="13274"/>
                      <a:pt x="20000" y="13274"/>
                    </a:cubicBezTo>
                    <a:lnTo>
                      <a:pt x="20000" y="1665"/>
                    </a:lnTo>
                    <a:close/>
                  </a:path>
                </a:pathLst>
              </a:custGeom>
              <a:solidFill>
                <a:srgbClr val="D8E2FA"/>
              </a:solidFill>
              <a:ln w="12700" cap="flat">
                <a:noFill/>
                <a:miter lim="400000"/>
              </a:ln>
              <a:effectLst/>
            </p:spPr>
            <p:txBody>
              <a:bodyPr wrap="square" lIns="0" tIns="0" rIns="0" bIns="0" numCol="1" anchor="ctr">
                <a:noAutofit/>
              </a:bodyPr>
              <a:lstStyle/>
              <a:p>
                <a:pPr lvl="0" algn="ctr">
                  <a:defRPr>
                    <a:solidFill>
                      <a:srgbClr val="FFFFFF"/>
                    </a:solidFill>
                    <a:latin typeface="Garamond"/>
                    <a:ea typeface="Garamond"/>
                    <a:cs typeface="Garamond"/>
                    <a:sym typeface="Garamond"/>
                  </a:defRPr>
                </a:pPr>
                <a:endParaRPr/>
              </a:p>
            </p:txBody>
          </p:sp>
          <p:sp>
            <p:nvSpPr>
              <p:cNvPr id="364" name="Shape 364"/>
              <p:cNvSpPr/>
              <p:nvPr/>
            </p:nvSpPr>
            <p:spPr>
              <a:xfrm>
                <a:off x="-1" y="-1"/>
                <a:ext cx="1180391" cy="1752174"/>
              </a:xfrm>
              <a:custGeom>
                <a:avLst/>
                <a:gdLst/>
                <a:ahLst/>
                <a:cxnLst>
                  <a:cxn ang="0">
                    <a:pos x="wd2" y="hd2"/>
                  </a:cxn>
                  <a:cxn ang="5400000">
                    <a:pos x="wd2" y="hd2"/>
                  </a:cxn>
                  <a:cxn ang="10800000">
                    <a:pos x="wd2" y="hd2"/>
                  </a:cxn>
                  <a:cxn ang="16200000">
                    <a:pos x="wd2" y="hd2"/>
                  </a:cxn>
                </a:cxnLst>
                <a:rect l="0" t="0" r="r" b="b"/>
                <a:pathLst>
                  <a:path w="21600" h="19777" extrusionOk="0">
                    <a:moveTo>
                      <a:pt x="0" y="3372"/>
                    </a:moveTo>
                    <a:lnTo>
                      <a:pt x="18595" y="3372"/>
                    </a:lnTo>
                    <a:lnTo>
                      <a:pt x="18595" y="16535"/>
                    </a:lnTo>
                    <a:cubicBezTo>
                      <a:pt x="9298" y="16535"/>
                      <a:pt x="9298" y="21600"/>
                      <a:pt x="0" y="19068"/>
                    </a:cubicBezTo>
                    <a:close/>
                    <a:moveTo>
                      <a:pt x="1532" y="3372"/>
                    </a:moveTo>
                    <a:lnTo>
                      <a:pt x="1532" y="1665"/>
                    </a:lnTo>
                    <a:lnTo>
                      <a:pt x="20000" y="1665"/>
                    </a:lnTo>
                    <a:lnTo>
                      <a:pt x="20000" y="14911"/>
                    </a:lnTo>
                    <a:cubicBezTo>
                      <a:pt x="19298" y="14911"/>
                      <a:pt x="18595" y="15003"/>
                      <a:pt x="18595" y="15003"/>
                    </a:cubicBezTo>
                    <a:moveTo>
                      <a:pt x="2972" y="1665"/>
                    </a:moveTo>
                    <a:lnTo>
                      <a:pt x="2972" y="0"/>
                    </a:lnTo>
                    <a:lnTo>
                      <a:pt x="21600" y="0"/>
                    </a:lnTo>
                    <a:lnTo>
                      <a:pt x="21600" y="13205"/>
                    </a:lnTo>
                    <a:cubicBezTo>
                      <a:pt x="20800" y="13205"/>
                      <a:pt x="20000" y="13274"/>
                      <a:pt x="20000" y="13274"/>
                    </a:cubicBezTo>
                  </a:path>
                </a:pathLst>
              </a:custGeom>
              <a:noFill/>
              <a:ln w="40000" cap="flat">
                <a:solidFill>
                  <a:srgbClr val="1A4CC8"/>
                </a:solidFill>
                <a:prstDash val="solid"/>
                <a:round/>
              </a:ln>
              <a:effectLst/>
            </p:spPr>
            <p:txBody>
              <a:bodyPr wrap="square" lIns="0" tIns="0" rIns="0" bIns="0" numCol="1" anchor="ctr">
                <a:noAutofit/>
              </a:bodyPr>
              <a:lstStyle/>
              <a:p>
                <a:pPr lvl="0" algn="ctr">
                  <a:defRPr>
                    <a:solidFill>
                      <a:srgbClr val="FFFFFF"/>
                    </a:solidFill>
                    <a:latin typeface="Garamond"/>
                    <a:ea typeface="Garamond"/>
                    <a:cs typeface="Garamond"/>
                    <a:sym typeface="Garamond"/>
                  </a:defRPr>
                </a:pPr>
                <a:endParaRPr/>
              </a:p>
            </p:txBody>
          </p:sp>
        </p:grpSp>
        <p:sp>
          <p:nvSpPr>
            <p:cNvPr id="366" name="Shape 366"/>
            <p:cNvSpPr/>
            <p:nvPr/>
          </p:nvSpPr>
          <p:spPr>
            <a:xfrm>
              <a:off x="35386" y="510856"/>
              <a:ext cx="923402" cy="88406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t">
              <a:spAutoFit/>
            </a:bodyPr>
            <a:lstStyle>
              <a:lvl1pPr algn="ctr">
                <a:defRPr>
                  <a:latin typeface="Arial"/>
                  <a:ea typeface="Arial"/>
                  <a:cs typeface="Arial"/>
                  <a:sym typeface="Arial"/>
                </a:defRPr>
              </a:lvl1pPr>
            </a:lstStyle>
            <a:p>
              <a:pPr lvl="0"/>
              <a:r>
                <a:t>RSS news feeds</a:t>
              </a:r>
            </a:p>
          </p:txBody>
        </p:sp>
      </p:grpSp>
      <p:grpSp>
        <p:nvGrpSpPr>
          <p:cNvPr id="370" name="Group 370"/>
          <p:cNvGrpSpPr/>
          <p:nvPr/>
        </p:nvGrpSpPr>
        <p:grpSpPr>
          <a:xfrm>
            <a:off x="3595980" y="3772558"/>
            <a:ext cx="1719675" cy="905076"/>
            <a:chOff x="0" y="0"/>
            <a:chExt cx="1719673" cy="905074"/>
          </a:xfrm>
        </p:grpSpPr>
        <p:sp>
          <p:nvSpPr>
            <p:cNvPr id="368" name="Shape 368"/>
            <p:cNvSpPr/>
            <p:nvPr/>
          </p:nvSpPr>
          <p:spPr>
            <a:xfrm>
              <a:off x="0" y="0"/>
              <a:ext cx="1719674" cy="905075"/>
            </a:xfrm>
            <a:prstGeom prst="roundRect">
              <a:avLst>
                <a:gd name="adj" fmla="val 7500"/>
              </a:avLst>
            </a:prstGeom>
            <a:solidFill>
              <a:srgbClr val="2A5B96"/>
            </a:solidFill>
            <a:ln w="15875" cap="flat">
              <a:solidFill>
                <a:srgbClr val="FFFFFF"/>
              </a:solidFill>
              <a:prstDash val="solid"/>
              <a:bevel/>
            </a:ln>
            <a:effectLst/>
          </p:spPr>
          <p:txBody>
            <a:bodyPr wrap="square" lIns="0" tIns="0" rIns="0" bIns="0" numCol="1" anchor="ctr">
              <a:noAutofit/>
            </a:bodyPr>
            <a:lstStyle/>
            <a:p>
              <a:pPr lvl="0" algn="ctr" defTabSz="914400">
                <a:defRPr sz="1400">
                  <a:solidFill>
                    <a:srgbClr val="FFFFFF"/>
                  </a:solidFill>
                  <a:latin typeface="Gill Sans MT"/>
                  <a:ea typeface="Gill Sans MT"/>
                  <a:cs typeface="Gill Sans MT"/>
                  <a:sym typeface="Gill Sans MT"/>
                </a:defRPr>
              </a:pPr>
              <a:endParaRPr/>
            </a:p>
          </p:txBody>
        </p:sp>
        <p:sp>
          <p:nvSpPr>
            <p:cNvPr id="369" name="Shape 369"/>
            <p:cNvSpPr/>
            <p:nvPr/>
          </p:nvSpPr>
          <p:spPr>
            <a:xfrm>
              <a:off x="42940" y="347669"/>
              <a:ext cx="1676734" cy="26670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lvl1pPr algn="ctr" defTabSz="914400">
                <a:defRPr>
                  <a:solidFill>
                    <a:srgbClr val="FFFFFF"/>
                  </a:solidFill>
                  <a:latin typeface="Gill Sans MT"/>
                  <a:ea typeface="Gill Sans MT"/>
                  <a:cs typeface="Gill Sans MT"/>
                  <a:sym typeface="Gill Sans MT"/>
                </a:defRPr>
              </a:lvl1pPr>
            </a:lstStyle>
            <a:p>
              <a:pPr lvl="0">
                <a:defRPr>
                  <a:solidFill>
                    <a:srgbClr val="000000"/>
                  </a:solidFill>
                </a:defRPr>
              </a:pPr>
              <a:r>
                <a:rPr>
                  <a:solidFill>
                    <a:srgbClr val="FFFFFF"/>
                  </a:solidFill>
                </a:rPr>
                <a:t>TFIDF</a:t>
              </a:r>
            </a:p>
          </p:txBody>
        </p:sp>
      </p:grpSp>
      <p:sp>
        <p:nvSpPr>
          <p:cNvPr id="371" name="Shape 371"/>
          <p:cNvSpPr/>
          <p:nvPr/>
        </p:nvSpPr>
        <p:spPr>
          <a:xfrm>
            <a:off x="5647261" y="4126588"/>
            <a:ext cx="599117" cy="265489"/>
          </a:xfrm>
          <a:prstGeom prst="rightArrow">
            <a:avLst>
              <a:gd name="adj1" fmla="val 64000"/>
              <a:gd name="adj2" fmla="val 50000"/>
            </a:avLst>
          </a:prstGeom>
          <a:solidFill>
            <a:srgbClr val="2A5B96"/>
          </a:solidFill>
          <a:ln w="12700">
            <a:miter lim="400000"/>
          </a:ln>
        </p:spPr>
        <p:txBody>
          <a:bodyPr lIns="0" tIns="0" rIns="0" bIns="0" anchor="ctr"/>
          <a:lstStyle/>
          <a:p>
            <a:pPr lvl="0">
              <a:defRPr>
                <a:latin typeface="Gill Sans MT"/>
                <a:ea typeface="Gill Sans MT"/>
                <a:cs typeface="Gill Sans MT"/>
                <a:sym typeface="Gill Sans MT"/>
              </a:defRPr>
            </a:pPr>
            <a:endParaRPr/>
          </a:p>
        </p:txBody>
      </p:sp>
      <p:sp>
        <p:nvSpPr>
          <p:cNvPr id="372" name="Shape 372"/>
          <p:cNvSpPr/>
          <p:nvPr/>
        </p:nvSpPr>
        <p:spPr>
          <a:xfrm>
            <a:off x="6390861" y="3772558"/>
            <a:ext cx="1760136" cy="905076"/>
          </a:xfrm>
          <a:prstGeom prst="roundRect">
            <a:avLst>
              <a:gd name="adj" fmla="val 7500"/>
            </a:avLst>
          </a:prstGeom>
          <a:solidFill>
            <a:srgbClr val="4775E7"/>
          </a:solidFill>
          <a:ln w="15875">
            <a:solidFill>
              <a:srgbClr val="FFFFFF"/>
            </a:solidFill>
          </a:ln>
        </p:spPr>
        <p:txBody>
          <a:bodyPr lIns="0" tIns="0" rIns="0" bIns="0" anchor="ctr"/>
          <a:lstStyle/>
          <a:p>
            <a:pPr lvl="0" algn="ctr" defTabSz="914400">
              <a:defRPr sz="1400">
                <a:solidFill>
                  <a:srgbClr val="FFFFFF"/>
                </a:solidFill>
                <a:latin typeface="Gill Sans MT"/>
                <a:ea typeface="Gill Sans MT"/>
                <a:cs typeface="Gill Sans MT"/>
                <a:sym typeface="Gill Sans MT"/>
              </a:defRPr>
            </a:pPr>
            <a:endParaRPr/>
          </a:p>
        </p:txBody>
      </p:sp>
      <p:sp>
        <p:nvSpPr>
          <p:cNvPr id="373" name="Shape 373"/>
          <p:cNvSpPr/>
          <p:nvPr/>
        </p:nvSpPr>
        <p:spPr>
          <a:xfrm>
            <a:off x="8546086" y="4836981"/>
            <a:ext cx="1318263" cy="701039"/>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lvl1pPr>
              <a:defRPr sz="2000">
                <a:latin typeface="Gill Sans MT"/>
                <a:ea typeface="Gill Sans MT"/>
                <a:cs typeface="Gill Sans MT"/>
                <a:sym typeface="Gill Sans MT"/>
              </a:defRPr>
            </a:lvl1pPr>
          </a:lstStyle>
          <a:p>
            <a:pPr lvl="0">
              <a:defRPr sz="1800"/>
            </a:pPr>
            <a:r>
              <a:rPr sz="2000"/>
              <a:t>articles     topics</a:t>
            </a:r>
          </a:p>
        </p:txBody>
      </p:sp>
      <p:grpSp>
        <p:nvGrpSpPr>
          <p:cNvPr id="376" name="Group 376"/>
          <p:cNvGrpSpPr/>
          <p:nvPr/>
        </p:nvGrpSpPr>
        <p:grpSpPr>
          <a:xfrm>
            <a:off x="6308457" y="2702344"/>
            <a:ext cx="1624852" cy="704089"/>
            <a:chOff x="0" y="0"/>
            <a:chExt cx="1624850" cy="704088"/>
          </a:xfrm>
        </p:grpSpPr>
        <p:sp>
          <p:nvSpPr>
            <p:cNvPr id="374" name="Shape 374"/>
            <p:cNvSpPr/>
            <p:nvPr/>
          </p:nvSpPr>
          <p:spPr>
            <a:xfrm>
              <a:off x="0" y="-1"/>
              <a:ext cx="1624851" cy="704090"/>
            </a:xfrm>
            <a:prstGeom prst="roundRect">
              <a:avLst>
                <a:gd name="adj" fmla="val 16667"/>
              </a:avLst>
            </a:prstGeom>
            <a:solidFill>
              <a:srgbClr val="E32D91"/>
            </a:solidFill>
            <a:ln w="25400" cap="flat">
              <a:solidFill>
                <a:srgbClr val="E32D91"/>
              </a:solidFill>
              <a:prstDash val="solid"/>
              <a:bevel/>
            </a:ln>
            <a:effectLst/>
          </p:spPr>
          <p:txBody>
            <a:bodyPr wrap="square" lIns="0" tIns="0" rIns="0" bIns="0" numCol="1" anchor="ctr">
              <a:noAutofit/>
            </a:bodyPr>
            <a:lstStyle/>
            <a:p>
              <a:pPr lvl="0"/>
              <a:endParaRPr/>
            </a:p>
          </p:txBody>
        </p:sp>
        <p:sp>
          <p:nvSpPr>
            <p:cNvPr id="375" name="Shape 375"/>
            <p:cNvSpPr/>
            <p:nvPr/>
          </p:nvSpPr>
          <p:spPr>
            <a:xfrm>
              <a:off x="33834" y="122857"/>
              <a:ext cx="1591016" cy="37083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t">
              <a:spAutoFit/>
            </a:bodyPr>
            <a:lstStyle>
              <a:lvl1pPr>
                <a:defRPr>
                  <a:solidFill>
                    <a:srgbClr val="FFFFFF"/>
                  </a:solidFill>
                </a:defRPr>
              </a:lvl1pPr>
            </a:lstStyle>
            <a:p>
              <a:pPr lvl="0">
                <a:defRPr>
                  <a:solidFill>
                    <a:srgbClr val="000000"/>
                  </a:solidFill>
                </a:defRPr>
              </a:pPr>
              <a:r>
                <a:rPr>
                  <a:solidFill>
                    <a:srgbClr val="FFFFFF"/>
                  </a:solidFill>
                </a:rPr>
                <a:t>Train classifier</a:t>
              </a:r>
            </a:p>
          </p:txBody>
        </p:sp>
      </p:grpSp>
      <p:sp>
        <p:nvSpPr>
          <p:cNvPr id="377" name="Shape 377"/>
          <p:cNvSpPr/>
          <p:nvPr/>
        </p:nvSpPr>
        <p:spPr>
          <a:xfrm>
            <a:off x="6998219" y="3480120"/>
            <a:ext cx="245328" cy="234403"/>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5400" y="10800"/>
                </a:lnTo>
                <a:lnTo>
                  <a:pt x="5400" y="0"/>
                </a:lnTo>
                <a:lnTo>
                  <a:pt x="16200" y="0"/>
                </a:lnTo>
                <a:lnTo>
                  <a:pt x="16200" y="10800"/>
                </a:lnTo>
                <a:lnTo>
                  <a:pt x="21600" y="10800"/>
                </a:lnTo>
                <a:lnTo>
                  <a:pt x="10800" y="21600"/>
                </a:lnTo>
                <a:close/>
              </a:path>
            </a:pathLst>
          </a:custGeom>
          <a:solidFill>
            <a:srgbClr val="E32D91"/>
          </a:solidFill>
          <a:ln w="25400">
            <a:solidFill>
              <a:srgbClr val="E32D91"/>
            </a:solidFill>
          </a:ln>
        </p:spPr>
        <p:txBody>
          <a:bodyPr lIns="0" tIns="0" rIns="0" bIns="0" anchor="ctr"/>
          <a:lstStyle/>
          <a:p>
            <a:pPr lvl="0"/>
            <a:endParaRPr/>
          </a:p>
        </p:txBody>
      </p:sp>
      <p:sp>
        <p:nvSpPr>
          <p:cNvPr id="378" name="Shape 378"/>
          <p:cNvSpPr/>
          <p:nvPr/>
        </p:nvSpPr>
        <p:spPr>
          <a:xfrm rot="5400000">
            <a:off x="3503595" y="2706172"/>
            <a:ext cx="800666" cy="1177119"/>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8264"/>
                </a:lnTo>
                <a:cubicBezTo>
                  <a:pt x="0" y="4714"/>
                  <a:pt x="4231" y="1837"/>
                  <a:pt x="9450" y="1837"/>
                </a:cubicBezTo>
                <a:lnTo>
                  <a:pt x="16200" y="1837"/>
                </a:lnTo>
                <a:lnTo>
                  <a:pt x="16200" y="0"/>
                </a:lnTo>
                <a:lnTo>
                  <a:pt x="21600" y="3673"/>
                </a:lnTo>
                <a:lnTo>
                  <a:pt x="16200" y="7346"/>
                </a:lnTo>
                <a:lnTo>
                  <a:pt x="16200" y="5510"/>
                </a:lnTo>
                <a:lnTo>
                  <a:pt x="9450" y="5510"/>
                </a:lnTo>
                <a:cubicBezTo>
                  <a:pt x="7213" y="5510"/>
                  <a:pt x="5400" y="6743"/>
                  <a:pt x="5400" y="8264"/>
                </a:cubicBezTo>
                <a:lnTo>
                  <a:pt x="5400" y="21600"/>
                </a:lnTo>
                <a:close/>
              </a:path>
            </a:pathLst>
          </a:custGeom>
          <a:solidFill>
            <a:srgbClr val="1A4CC8"/>
          </a:solidFill>
          <a:ln w="25400">
            <a:solidFill>
              <a:srgbClr val="1A4CC8"/>
            </a:solidFill>
          </a:ln>
        </p:spPr>
        <p:txBody>
          <a:bodyPr lIns="0" tIns="0" rIns="0" bIns="0" anchor="ctr"/>
          <a:lstStyle/>
          <a:p>
            <a:pPr lvl="0"/>
            <a:endParaRPr/>
          </a:p>
        </p:txBody>
      </p:sp>
      <p:sp>
        <p:nvSpPr>
          <p:cNvPr id="379" name="Shape 379"/>
          <p:cNvSpPr/>
          <p:nvPr/>
        </p:nvSpPr>
        <p:spPr>
          <a:xfrm rot="10800000" flipH="1">
            <a:off x="7086599" y="4799874"/>
            <a:ext cx="1064396" cy="54623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0" y="13117"/>
                </a:lnTo>
                <a:cubicBezTo>
                  <a:pt x="0" y="7364"/>
                  <a:pt x="2393" y="2700"/>
                  <a:pt x="5346" y="2700"/>
                </a:cubicBezTo>
                <a:lnTo>
                  <a:pt x="18829" y="2700"/>
                </a:lnTo>
                <a:lnTo>
                  <a:pt x="18829" y="0"/>
                </a:lnTo>
                <a:lnTo>
                  <a:pt x="21600" y="5400"/>
                </a:lnTo>
                <a:lnTo>
                  <a:pt x="18829" y="10800"/>
                </a:lnTo>
                <a:lnTo>
                  <a:pt x="18829" y="8100"/>
                </a:lnTo>
                <a:lnTo>
                  <a:pt x="5346" y="8100"/>
                </a:lnTo>
                <a:cubicBezTo>
                  <a:pt x="3924" y="8100"/>
                  <a:pt x="2771" y="10346"/>
                  <a:pt x="2771" y="13117"/>
                </a:cubicBezTo>
                <a:lnTo>
                  <a:pt x="2771" y="21600"/>
                </a:lnTo>
                <a:close/>
              </a:path>
            </a:pathLst>
          </a:custGeom>
          <a:solidFill>
            <a:srgbClr val="4775E7"/>
          </a:solidFill>
          <a:ln w="25400">
            <a:solidFill>
              <a:srgbClr val="4775E7"/>
            </a:solidFill>
          </a:ln>
        </p:spPr>
        <p:txBody>
          <a:bodyPr lIns="0" tIns="0" rIns="0" bIns="0" anchor="ctr"/>
          <a:lstStyle/>
          <a:p>
            <a:pPr lvl="0"/>
            <a:endParaRPr/>
          </a:p>
        </p:txBody>
      </p:sp>
      <p:sp>
        <p:nvSpPr>
          <p:cNvPr id="380" name="Shape 380"/>
          <p:cNvSpPr/>
          <p:nvPr/>
        </p:nvSpPr>
        <p:spPr>
          <a:xfrm>
            <a:off x="6725029" y="3914976"/>
            <a:ext cx="981926" cy="650239"/>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lvl1pPr>
              <a:defRPr>
                <a:solidFill>
                  <a:srgbClr val="FFFFFF"/>
                </a:solidFill>
              </a:defRPr>
            </a:lvl1pPr>
          </a:lstStyle>
          <a:p>
            <a:pPr lvl="0">
              <a:defRPr>
                <a:solidFill>
                  <a:srgbClr val="000000"/>
                </a:solidFill>
              </a:defRPr>
            </a:pPr>
            <a:r>
              <a:rPr>
                <a:solidFill>
                  <a:srgbClr val="FFFFFF"/>
                </a:solidFill>
              </a:rPr>
              <a:t>Classify articles</a:t>
            </a:r>
          </a:p>
        </p:txBody>
      </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4" name="Shape 384"/>
          <p:cNvSpPr>
            <a:spLocks noGrp="1"/>
          </p:cNvSpPr>
          <p:nvPr>
            <p:ph type="title"/>
          </p:nvPr>
        </p:nvSpPr>
        <p:spPr>
          <a:xfrm>
            <a:off x="2881353" y="908180"/>
            <a:ext cx="5770784" cy="1303869"/>
          </a:xfrm>
          <a:prstGeom prst="rect">
            <a:avLst/>
          </a:prstGeom>
        </p:spPr>
        <p:txBody>
          <a:bodyPr/>
          <a:lstStyle>
            <a:lvl1pPr>
              <a:defRPr sz="3600"/>
            </a:lvl1pPr>
          </a:lstStyle>
          <a:p>
            <a:pPr lvl="0">
              <a:defRPr sz="1800">
                <a:solidFill>
                  <a:srgbClr val="000000"/>
                </a:solidFill>
              </a:defRPr>
            </a:pPr>
            <a:r>
              <a:rPr sz="3600">
                <a:solidFill>
                  <a:srgbClr val="262626"/>
                </a:solidFill>
              </a:rPr>
              <a:t>Recommend Articles: weighting function</a:t>
            </a:r>
          </a:p>
        </p:txBody>
      </p:sp>
      <p:pic>
        <p:nvPicPr>
          <p:cNvPr id="385" name="image18.png"/>
          <p:cNvPicPr/>
          <p:nvPr/>
        </p:nvPicPr>
        <p:blipFill>
          <a:blip r:embed="rId2">
            <a:extLst/>
          </a:blip>
          <a:stretch>
            <a:fillRect/>
          </a:stretch>
        </p:blipFill>
        <p:spPr>
          <a:xfrm>
            <a:off x="1358165" y="2457258"/>
            <a:ext cx="9457381" cy="3683218"/>
          </a:xfrm>
          <a:prstGeom prst="rect">
            <a:avLst/>
          </a:prstGeom>
          <a:ln w="12700">
            <a:miter lim="400000"/>
          </a:ln>
        </p:spPr>
      </p:pic>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7" name="Shape 387"/>
          <p:cNvSpPr>
            <a:spLocks noGrp="1"/>
          </p:cNvSpPr>
          <p:nvPr>
            <p:ph type="title"/>
          </p:nvPr>
        </p:nvSpPr>
        <p:spPr>
          <a:xfrm>
            <a:off x="2700866" y="961058"/>
            <a:ext cx="6798734" cy="1303868"/>
          </a:xfrm>
          <a:prstGeom prst="rect">
            <a:avLst/>
          </a:prstGeom>
        </p:spPr>
        <p:txBody>
          <a:bodyPr/>
          <a:lstStyle>
            <a:lvl1pPr>
              <a:defRPr sz="3600"/>
            </a:lvl1pPr>
          </a:lstStyle>
          <a:p>
            <a:pPr lvl="0">
              <a:defRPr sz="1800">
                <a:solidFill>
                  <a:srgbClr val="000000"/>
                </a:solidFill>
              </a:defRPr>
            </a:pPr>
            <a:r>
              <a:rPr sz="3600">
                <a:solidFill>
                  <a:srgbClr val="262626"/>
                </a:solidFill>
              </a:rPr>
              <a:t>System Architecture</a:t>
            </a:r>
          </a:p>
        </p:txBody>
      </p:sp>
      <p:grpSp>
        <p:nvGrpSpPr>
          <p:cNvPr id="392" name="Group 392"/>
          <p:cNvGrpSpPr/>
          <p:nvPr/>
        </p:nvGrpSpPr>
        <p:grpSpPr>
          <a:xfrm>
            <a:off x="6688670" y="4787968"/>
            <a:ext cx="1259743" cy="1591982"/>
            <a:chOff x="74043" y="0"/>
            <a:chExt cx="1259742" cy="1591980"/>
          </a:xfrm>
        </p:grpSpPr>
        <p:grpSp>
          <p:nvGrpSpPr>
            <p:cNvPr id="390" name="Group 390"/>
            <p:cNvGrpSpPr/>
            <p:nvPr/>
          </p:nvGrpSpPr>
          <p:grpSpPr>
            <a:xfrm>
              <a:off x="187105" y="-1"/>
              <a:ext cx="1033620" cy="1468896"/>
              <a:chOff x="0" y="0"/>
              <a:chExt cx="1033618" cy="1468894"/>
            </a:xfrm>
          </p:grpSpPr>
          <p:sp>
            <p:nvSpPr>
              <p:cNvPr id="388" name="Shape 388"/>
              <p:cNvSpPr/>
              <p:nvPr/>
            </p:nvSpPr>
            <p:spPr>
              <a:xfrm>
                <a:off x="0" y="0"/>
                <a:ext cx="1033619" cy="1468895"/>
              </a:xfrm>
              <a:custGeom>
                <a:avLst/>
                <a:gdLst/>
                <a:ahLst/>
                <a:cxnLst>
                  <a:cxn ang="0">
                    <a:pos x="wd2" y="hd2"/>
                  </a:cxn>
                  <a:cxn ang="5400000">
                    <a:pos x="wd2" y="hd2"/>
                  </a:cxn>
                  <a:cxn ang="10800000">
                    <a:pos x="wd2" y="hd2"/>
                  </a:cxn>
                  <a:cxn ang="16200000">
                    <a:pos x="wd2" y="hd2"/>
                  </a:cxn>
                </a:cxnLst>
                <a:rect l="0" t="0" r="r" b="b"/>
                <a:pathLst>
                  <a:path w="21600" h="19777" extrusionOk="0">
                    <a:moveTo>
                      <a:pt x="0" y="19068"/>
                    </a:moveTo>
                    <a:cubicBezTo>
                      <a:pt x="9298" y="21600"/>
                      <a:pt x="9298" y="16535"/>
                      <a:pt x="18595" y="16535"/>
                    </a:cubicBezTo>
                    <a:lnTo>
                      <a:pt x="18595" y="3372"/>
                    </a:lnTo>
                    <a:lnTo>
                      <a:pt x="0" y="3372"/>
                    </a:lnTo>
                    <a:close/>
                    <a:moveTo>
                      <a:pt x="1532" y="3372"/>
                    </a:moveTo>
                    <a:lnTo>
                      <a:pt x="1532" y="1665"/>
                    </a:lnTo>
                    <a:lnTo>
                      <a:pt x="20000" y="1665"/>
                    </a:lnTo>
                    <a:lnTo>
                      <a:pt x="20000" y="14911"/>
                    </a:lnTo>
                    <a:cubicBezTo>
                      <a:pt x="19298" y="14911"/>
                      <a:pt x="18595" y="15003"/>
                      <a:pt x="18595" y="15003"/>
                    </a:cubicBezTo>
                    <a:lnTo>
                      <a:pt x="18595" y="3372"/>
                    </a:lnTo>
                    <a:close/>
                    <a:moveTo>
                      <a:pt x="2972" y="1665"/>
                    </a:moveTo>
                    <a:lnTo>
                      <a:pt x="2972" y="0"/>
                    </a:lnTo>
                    <a:lnTo>
                      <a:pt x="21600" y="0"/>
                    </a:lnTo>
                    <a:lnTo>
                      <a:pt x="21600" y="13205"/>
                    </a:lnTo>
                    <a:cubicBezTo>
                      <a:pt x="20800" y="13205"/>
                      <a:pt x="20000" y="13274"/>
                      <a:pt x="20000" y="13274"/>
                    </a:cubicBezTo>
                    <a:lnTo>
                      <a:pt x="20000" y="1665"/>
                    </a:lnTo>
                    <a:close/>
                  </a:path>
                </a:pathLst>
              </a:custGeom>
              <a:solidFill>
                <a:srgbClr val="D8E2FA"/>
              </a:solidFill>
              <a:ln w="12700" cap="flat">
                <a:noFill/>
                <a:miter lim="400000"/>
              </a:ln>
              <a:effectLst/>
            </p:spPr>
            <p:txBody>
              <a:bodyPr wrap="square" lIns="0" tIns="0" rIns="0" bIns="0" numCol="1" anchor="ctr">
                <a:noAutofit/>
              </a:bodyPr>
              <a:lstStyle/>
              <a:p>
                <a:pPr lvl="0" algn="ctr">
                  <a:defRPr>
                    <a:solidFill>
                      <a:srgbClr val="FFFFFF"/>
                    </a:solidFill>
                    <a:latin typeface="Garamond"/>
                    <a:ea typeface="Garamond"/>
                    <a:cs typeface="Garamond"/>
                    <a:sym typeface="Garamond"/>
                  </a:defRPr>
                </a:pPr>
                <a:endParaRPr/>
              </a:p>
            </p:txBody>
          </p:sp>
          <p:sp>
            <p:nvSpPr>
              <p:cNvPr id="389" name="Shape 389"/>
              <p:cNvSpPr/>
              <p:nvPr/>
            </p:nvSpPr>
            <p:spPr>
              <a:xfrm>
                <a:off x="0" y="0"/>
                <a:ext cx="1033619" cy="1468895"/>
              </a:xfrm>
              <a:custGeom>
                <a:avLst/>
                <a:gdLst/>
                <a:ahLst/>
                <a:cxnLst>
                  <a:cxn ang="0">
                    <a:pos x="wd2" y="hd2"/>
                  </a:cxn>
                  <a:cxn ang="5400000">
                    <a:pos x="wd2" y="hd2"/>
                  </a:cxn>
                  <a:cxn ang="10800000">
                    <a:pos x="wd2" y="hd2"/>
                  </a:cxn>
                  <a:cxn ang="16200000">
                    <a:pos x="wd2" y="hd2"/>
                  </a:cxn>
                </a:cxnLst>
                <a:rect l="0" t="0" r="r" b="b"/>
                <a:pathLst>
                  <a:path w="21600" h="19777" extrusionOk="0">
                    <a:moveTo>
                      <a:pt x="0" y="3372"/>
                    </a:moveTo>
                    <a:lnTo>
                      <a:pt x="18595" y="3372"/>
                    </a:lnTo>
                    <a:lnTo>
                      <a:pt x="18595" y="16535"/>
                    </a:lnTo>
                    <a:cubicBezTo>
                      <a:pt x="9298" y="16535"/>
                      <a:pt x="9298" y="21600"/>
                      <a:pt x="0" y="19068"/>
                    </a:cubicBezTo>
                    <a:close/>
                    <a:moveTo>
                      <a:pt x="1532" y="3372"/>
                    </a:moveTo>
                    <a:lnTo>
                      <a:pt x="1532" y="1665"/>
                    </a:lnTo>
                    <a:lnTo>
                      <a:pt x="20000" y="1665"/>
                    </a:lnTo>
                    <a:lnTo>
                      <a:pt x="20000" y="14911"/>
                    </a:lnTo>
                    <a:cubicBezTo>
                      <a:pt x="19298" y="14911"/>
                      <a:pt x="18595" y="15003"/>
                      <a:pt x="18595" y="15003"/>
                    </a:cubicBezTo>
                    <a:moveTo>
                      <a:pt x="2972" y="1665"/>
                    </a:moveTo>
                    <a:lnTo>
                      <a:pt x="2972" y="0"/>
                    </a:lnTo>
                    <a:lnTo>
                      <a:pt x="21600" y="0"/>
                    </a:lnTo>
                    <a:lnTo>
                      <a:pt x="21600" y="13205"/>
                    </a:lnTo>
                    <a:cubicBezTo>
                      <a:pt x="20800" y="13205"/>
                      <a:pt x="20000" y="13274"/>
                      <a:pt x="20000" y="13274"/>
                    </a:cubicBezTo>
                  </a:path>
                </a:pathLst>
              </a:custGeom>
              <a:noFill/>
              <a:ln w="40000" cap="flat">
                <a:solidFill>
                  <a:srgbClr val="1A4CC8"/>
                </a:solidFill>
                <a:prstDash val="solid"/>
                <a:round/>
              </a:ln>
              <a:effectLst/>
            </p:spPr>
            <p:txBody>
              <a:bodyPr wrap="square" lIns="0" tIns="0" rIns="0" bIns="0" numCol="1" anchor="ctr">
                <a:noAutofit/>
              </a:bodyPr>
              <a:lstStyle/>
              <a:p>
                <a:pPr lvl="0" algn="ctr">
                  <a:defRPr>
                    <a:solidFill>
                      <a:srgbClr val="FFFFFF"/>
                    </a:solidFill>
                    <a:latin typeface="Garamond"/>
                    <a:ea typeface="Garamond"/>
                    <a:cs typeface="Garamond"/>
                    <a:sym typeface="Garamond"/>
                  </a:defRPr>
                </a:pPr>
                <a:endParaRPr/>
              </a:p>
            </p:txBody>
          </p:sp>
        </p:grpSp>
        <p:sp>
          <p:nvSpPr>
            <p:cNvPr id="391" name="Shape 391"/>
            <p:cNvSpPr/>
            <p:nvPr/>
          </p:nvSpPr>
          <p:spPr>
            <a:xfrm rot="18484581">
              <a:off x="48935" y="612361"/>
              <a:ext cx="1309959" cy="57403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t">
              <a:spAutoFit/>
            </a:bodyPr>
            <a:lstStyle>
              <a:lvl1pPr algn="ctr">
                <a:defRPr sz="1600">
                  <a:latin typeface="Gill Sans MT"/>
                  <a:ea typeface="Gill Sans MT"/>
                  <a:cs typeface="Gill Sans MT"/>
                  <a:sym typeface="Gill Sans MT"/>
                </a:defRPr>
              </a:lvl1pPr>
            </a:lstStyle>
            <a:p>
              <a:pPr lvl="0">
                <a:defRPr sz="1800"/>
              </a:pPr>
              <a:r>
                <a:rPr sz="1600"/>
                <a:t>recommended articles</a:t>
              </a:r>
            </a:p>
          </p:txBody>
        </p:sp>
      </p:grpSp>
      <p:grpSp>
        <p:nvGrpSpPr>
          <p:cNvPr id="399" name="Group 399"/>
          <p:cNvGrpSpPr/>
          <p:nvPr/>
        </p:nvGrpSpPr>
        <p:grpSpPr>
          <a:xfrm>
            <a:off x="4292403" y="3121542"/>
            <a:ext cx="2018074" cy="2463740"/>
            <a:chOff x="0" y="0"/>
            <a:chExt cx="2018072" cy="2463738"/>
          </a:xfrm>
        </p:grpSpPr>
        <p:sp>
          <p:nvSpPr>
            <p:cNvPr id="393" name="Shape 393"/>
            <p:cNvSpPr/>
            <p:nvPr/>
          </p:nvSpPr>
          <p:spPr>
            <a:xfrm>
              <a:off x="892867" y="41308"/>
              <a:ext cx="1019025" cy="1017802"/>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t">
              <a:noAutofit/>
            </a:bodyPr>
            <a:lstStyle/>
            <a:p>
              <a:pPr lvl="0" algn="ctr"/>
              <a:r>
                <a:rPr>
                  <a:solidFill>
                    <a:srgbClr val="1A4CC8"/>
                  </a:solidFill>
                  <a:latin typeface="Gill Sans MT"/>
                  <a:ea typeface="Gill Sans MT"/>
                  <a:cs typeface="Gill Sans MT"/>
                  <a:sym typeface="Gill Sans MT"/>
                </a:rPr>
                <a:t>Inferring user</a:t>
              </a:r>
            </a:p>
            <a:p>
              <a:pPr lvl="0" algn="ctr"/>
              <a:r>
                <a:rPr>
                  <a:solidFill>
                    <a:srgbClr val="1A4CC8"/>
                  </a:solidFill>
                  <a:latin typeface="Gill Sans MT"/>
                  <a:ea typeface="Gill Sans MT"/>
                  <a:cs typeface="Gill Sans MT"/>
                  <a:sym typeface="Gill Sans MT"/>
                </a:rPr>
                <a:t>interests </a:t>
              </a:r>
            </a:p>
          </p:txBody>
        </p:sp>
        <p:sp>
          <p:nvSpPr>
            <p:cNvPr id="394" name="Shape 394"/>
            <p:cNvSpPr/>
            <p:nvPr/>
          </p:nvSpPr>
          <p:spPr>
            <a:xfrm>
              <a:off x="276629" y="740327"/>
              <a:ext cx="546953" cy="610000"/>
            </a:xfrm>
            <a:prstGeom prst="rect">
              <a:avLst/>
            </a:prstGeom>
            <a:solidFill>
              <a:srgbClr val="D8E2FA"/>
            </a:solidFill>
            <a:ln w="40000" cap="flat">
              <a:solidFill>
                <a:srgbClr val="1A4CC8"/>
              </a:solidFill>
              <a:prstDash val="solid"/>
              <a:round/>
            </a:ln>
            <a:effectLst/>
          </p:spPr>
          <p:txBody>
            <a:bodyPr wrap="square" lIns="0" tIns="0" rIns="0" bIns="0" numCol="1" anchor="ctr">
              <a:noAutofit/>
            </a:bodyPr>
            <a:lstStyle/>
            <a:p>
              <a:pPr lvl="0" algn="ctr">
                <a:defRPr>
                  <a:solidFill>
                    <a:srgbClr val="FFFFFF"/>
                  </a:solidFill>
                  <a:latin typeface="Garamond"/>
                  <a:ea typeface="Garamond"/>
                  <a:cs typeface="Garamond"/>
                  <a:sym typeface="Garamond"/>
                </a:defRPr>
              </a:pPr>
              <a:endParaRPr/>
            </a:p>
          </p:txBody>
        </p:sp>
        <p:pic>
          <p:nvPicPr>
            <p:cNvPr id="395" name="image17.png"/>
            <p:cNvPicPr/>
            <p:nvPr/>
          </p:nvPicPr>
          <p:blipFill>
            <a:blip r:embed="rId2">
              <a:extLst/>
            </a:blip>
            <a:stretch>
              <a:fillRect/>
            </a:stretch>
          </p:blipFill>
          <p:spPr>
            <a:xfrm>
              <a:off x="422355" y="824474"/>
              <a:ext cx="276795" cy="218455"/>
            </a:xfrm>
            <a:prstGeom prst="rect">
              <a:avLst/>
            </a:prstGeom>
            <a:ln w="12700" cap="flat">
              <a:noFill/>
              <a:miter lim="400000"/>
            </a:ln>
            <a:effectLst/>
          </p:spPr>
        </p:pic>
        <p:sp>
          <p:nvSpPr>
            <p:cNvPr id="396" name="Shape 396"/>
            <p:cNvSpPr/>
            <p:nvPr/>
          </p:nvSpPr>
          <p:spPr>
            <a:xfrm>
              <a:off x="59047" y="1400562"/>
              <a:ext cx="1143197" cy="747247"/>
            </a:xfrm>
            <a:custGeom>
              <a:avLst/>
              <a:gdLst/>
              <a:ahLst/>
              <a:cxnLst>
                <a:cxn ang="0">
                  <a:pos x="wd2" y="hd2"/>
                </a:cxn>
                <a:cxn ang="5400000">
                  <a:pos x="wd2" y="hd2"/>
                </a:cxn>
                <a:cxn ang="10800000">
                  <a:pos x="wd2" y="hd2"/>
                </a:cxn>
                <a:cxn ang="16200000">
                  <a:pos x="wd2" y="hd2"/>
                </a:cxn>
              </a:cxnLst>
              <a:rect l="0" t="0" r="r" b="b"/>
              <a:pathLst>
                <a:path w="21600" h="21600" extrusionOk="0">
                  <a:moveTo>
                    <a:pt x="1896" y="13417"/>
                  </a:moveTo>
                  <a:lnTo>
                    <a:pt x="0" y="9652"/>
                  </a:lnTo>
                  <a:lnTo>
                    <a:pt x="0" y="9606"/>
                  </a:lnTo>
                  <a:lnTo>
                    <a:pt x="7952" y="9606"/>
                  </a:lnTo>
                  <a:lnTo>
                    <a:pt x="7952" y="0"/>
                  </a:lnTo>
                  <a:lnTo>
                    <a:pt x="7924" y="0"/>
                  </a:lnTo>
                  <a:lnTo>
                    <a:pt x="10243" y="1390"/>
                  </a:lnTo>
                  <a:lnTo>
                    <a:pt x="12787" y="0"/>
                  </a:lnTo>
                  <a:lnTo>
                    <a:pt x="12769" y="0"/>
                  </a:lnTo>
                  <a:lnTo>
                    <a:pt x="12769" y="9606"/>
                  </a:lnTo>
                  <a:lnTo>
                    <a:pt x="17489" y="9606"/>
                  </a:lnTo>
                  <a:lnTo>
                    <a:pt x="17489" y="5391"/>
                  </a:lnTo>
                  <a:lnTo>
                    <a:pt x="21600" y="13261"/>
                  </a:lnTo>
                  <a:lnTo>
                    <a:pt x="17489" y="21600"/>
                  </a:lnTo>
                  <a:lnTo>
                    <a:pt x="17489" y="17384"/>
                  </a:lnTo>
                  <a:lnTo>
                    <a:pt x="3233" y="17384"/>
                  </a:lnTo>
                  <a:lnTo>
                    <a:pt x="29" y="17300"/>
                  </a:lnTo>
                  <a:lnTo>
                    <a:pt x="1896" y="13417"/>
                  </a:lnTo>
                  <a:close/>
                </a:path>
              </a:pathLst>
            </a:custGeom>
            <a:solidFill>
              <a:srgbClr val="D8E2FA"/>
            </a:solidFill>
            <a:ln w="40000" cap="flat">
              <a:solidFill>
                <a:srgbClr val="1A4CC8"/>
              </a:solidFill>
              <a:prstDash val="solid"/>
              <a:round/>
            </a:ln>
            <a:effectLst/>
          </p:spPr>
          <p:txBody>
            <a:bodyPr wrap="square" lIns="0" tIns="0" rIns="0" bIns="0" numCol="1" anchor="ctr">
              <a:noAutofit/>
            </a:bodyPr>
            <a:lstStyle/>
            <a:p>
              <a:pPr lvl="0" algn="ctr">
                <a:defRPr>
                  <a:solidFill>
                    <a:srgbClr val="FFFFFF"/>
                  </a:solidFill>
                  <a:latin typeface="Garamond"/>
                  <a:ea typeface="Garamond"/>
                  <a:cs typeface="Garamond"/>
                  <a:sym typeface="Garamond"/>
                </a:defRPr>
              </a:pPr>
              <a:endParaRPr/>
            </a:p>
          </p:txBody>
        </p:sp>
        <p:sp>
          <p:nvSpPr>
            <p:cNvPr id="397" name="Shape 397"/>
            <p:cNvSpPr/>
            <p:nvPr/>
          </p:nvSpPr>
          <p:spPr>
            <a:xfrm>
              <a:off x="1247753" y="1494427"/>
              <a:ext cx="664137" cy="746676"/>
            </a:xfrm>
            <a:prstGeom prst="rect">
              <a:avLst/>
            </a:prstGeom>
            <a:solidFill>
              <a:srgbClr val="D8E2FA"/>
            </a:solidFill>
            <a:ln w="40000" cap="flat">
              <a:solidFill>
                <a:srgbClr val="1A4CC8"/>
              </a:solidFill>
              <a:prstDash val="solid"/>
              <a:round/>
            </a:ln>
            <a:effectLst/>
          </p:spPr>
          <p:txBody>
            <a:bodyPr wrap="square" lIns="0" tIns="0" rIns="0" bIns="0" numCol="1" anchor="ctr">
              <a:noAutofit/>
            </a:bodyPr>
            <a:lstStyle/>
            <a:p>
              <a:pPr lvl="0" algn="ctr">
                <a:defRPr>
                  <a:solidFill>
                    <a:srgbClr val="FFFFFF"/>
                  </a:solidFill>
                  <a:latin typeface="Garamond"/>
                  <a:ea typeface="Garamond"/>
                  <a:cs typeface="Garamond"/>
                  <a:sym typeface="Garamond"/>
                </a:defRPr>
              </a:pPr>
              <a:endParaRPr/>
            </a:p>
          </p:txBody>
        </p:sp>
        <p:sp>
          <p:nvSpPr>
            <p:cNvPr id="398" name="Shape 398"/>
            <p:cNvSpPr/>
            <p:nvPr/>
          </p:nvSpPr>
          <p:spPr>
            <a:xfrm>
              <a:off x="-1" y="-1"/>
              <a:ext cx="2018074" cy="2463740"/>
            </a:xfrm>
            <a:prstGeom prst="rect">
              <a:avLst/>
            </a:prstGeom>
            <a:noFill/>
            <a:ln w="40000" cap="flat">
              <a:solidFill>
                <a:srgbClr val="1A4CC8"/>
              </a:solidFill>
              <a:prstDash val="dash"/>
              <a:round/>
            </a:ln>
            <a:effectLst/>
          </p:spPr>
          <p:txBody>
            <a:bodyPr wrap="square" lIns="0" tIns="0" rIns="0" bIns="0" numCol="1" anchor="ctr">
              <a:noAutofit/>
            </a:bodyPr>
            <a:lstStyle/>
            <a:p>
              <a:pPr lvl="0" algn="ctr">
                <a:defRPr>
                  <a:solidFill>
                    <a:srgbClr val="FFFFFF"/>
                  </a:solidFill>
                  <a:latin typeface="Garamond"/>
                  <a:ea typeface="Garamond"/>
                  <a:cs typeface="Garamond"/>
                  <a:sym typeface="Garamond"/>
                </a:defRPr>
              </a:pPr>
              <a:endParaRPr/>
            </a:p>
          </p:txBody>
        </p:sp>
      </p:grpSp>
      <p:grpSp>
        <p:nvGrpSpPr>
          <p:cNvPr id="416" name="Group 416"/>
          <p:cNvGrpSpPr/>
          <p:nvPr/>
        </p:nvGrpSpPr>
        <p:grpSpPr>
          <a:xfrm>
            <a:off x="1665703" y="3121542"/>
            <a:ext cx="2494132" cy="2463740"/>
            <a:chOff x="-178477" y="9757"/>
            <a:chExt cx="2494130" cy="2463738"/>
          </a:xfrm>
        </p:grpSpPr>
        <p:sp>
          <p:nvSpPr>
            <p:cNvPr id="400" name="Shape 400"/>
            <p:cNvSpPr/>
            <p:nvPr/>
          </p:nvSpPr>
          <p:spPr>
            <a:xfrm>
              <a:off x="328263" y="257044"/>
              <a:ext cx="520109" cy="576712"/>
            </a:xfrm>
            <a:prstGeom prst="rect">
              <a:avLst/>
            </a:prstGeom>
            <a:solidFill>
              <a:srgbClr val="8971E1"/>
            </a:solidFill>
            <a:ln w="40000" cap="flat">
              <a:solidFill>
                <a:srgbClr val="1A4CC8"/>
              </a:solidFill>
              <a:prstDash val="solid"/>
              <a:round/>
            </a:ln>
            <a:effectLst/>
          </p:spPr>
          <p:txBody>
            <a:bodyPr wrap="square" lIns="0" tIns="0" rIns="0" bIns="0" numCol="1" anchor="ctr">
              <a:noAutofit/>
            </a:bodyPr>
            <a:lstStyle/>
            <a:p>
              <a:pPr lvl="0" algn="ctr">
                <a:defRPr>
                  <a:solidFill>
                    <a:srgbClr val="FFFFFF"/>
                  </a:solidFill>
                  <a:latin typeface="Garamond"/>
                  <a:ea typeface="Garamond"/>
                  <a:cs typeface="Garamond"/>
                  <a:sym typeface="Garamond"/>
                </a:defRPr>
              </a:pPr>
              <a:endParaRPr/>
            </a:p>
          </p:txBody>
        </p:sp>
        <p:sp>
          <p:nvSpPr>
            <p:cNvPr id="401" name="Shape 401"/>
            <p:cNvSpPr/>
            <p:nvPr/>
          </p:nvSpPr>
          <p:spPr>
            <a:xfrm>
              <a:off x="264770" y="182074"/>
              <a:ext cx="520109" cy="576711"/>
            </a:xfrm>
            <a:prstGeom prst="rect">
              <a:avLst/>
            </a:prstGeom>
            <a:solidFill>
              <a:srgbClr val="8971E1"/>
            </a:solidFill>
            <a:ln w="40000" cap="flat">
              <a:solidFill>
                <a:srgbClr val="1A4CC8"/>
              </a:solidFill>
              <a:prstDash val="solid"/>
              <a:round/>
            </a:ln>
            <a:effectLst/>
          </p:spPr>
          <p:txBody>
            <a:bodyPr wrap="square" lIns="0" tIns="0" rIns="0" bIns="0" numCol="1" anchor="ctr">
              <a:noAutofit/>
            </a:bodyPr>
            <a:lstStyle/>
            <a:p>
              <a:pPr lvl="0" algn="ctr">
                <a:defRPr>
                  <a:solidFill>
                    <a:srgbClr val="FFFFFF"/>
                  </a:solidFill>
                  <a:latin typeface="Garamond"/>
                  <a:ea typeface="Garamond"/>
                  <a:cs typeface="Garamond"/>
                  <a:sym typeface="Garamond"/>
                </a:defRPr>
              </a:pPr>
              <a:endParaRPr/>
            </a:p>
          </p:txBody>
        </p:sp>
        <p:sp>
          <p:nvSpPr>
            <p:cNvPr id="402" name="Shape 402"/>
            <p:cNvSpPr/>
            <p:nvPr/>
          </p:nvSpPr>
          <p:spPr>
            <a:xfrm rot="16200000" flipH="1">
              <a:off x="242867" y="1057254"/>
              <a:ext cx="452810" cy="18003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3434" y="0"/>
                    <a:pt x="6868" y="5400"/>
                    <a:pt x="6868" y="10800"/>
                  </a:cubicBezTo>
                  <a:cubicBezTo>
                    <a:pt x="6868" y="16200"/>
                    <a:pt x="14234" y="21600"/>
                    <a:pt x="21600" y="21600"/>
                  </a:cubicBezTo>
                </a:path>
              </a:pathLst>
            </a:custGeom>
            <a:noFill/>
            <a:ln w="44450" cap="flat">
              <a:solidFill>
                <a:srgbClr val="8971E1"/>
              </a:solidFill>
              <a:prstDash val="solid"/>
              <a:round/>
              <a:tailEnd type="triangle" w="med" len="med"/>
            </a:ln>
            <a:effectLst/>
          </p:spPr>
          <p:txBody>
            <a:bodyPr wrap="square" lIns="0" tIns="0" rIns="0" bIns="0" numCol="1" anchor="ctr">
              <a:noAutofit/>
            </a:bodyPr>
            <a:lstStyle/>
            <a:p>
              <a:pPr lvl="0">
                <a:defRPr>
                  <a:latin typeface="Gill Sans MT"/>
                  <a:ea typeface="Gill Sans MT"/>
                  <a:cs typeface="Gill Sans MT"/>
                  <a:sym typeface="Gill Sans MT"/>
                </a:defRPr>
              </a:pPr>
              <a:endParaRPr/>
            </a:p>
          </p:txBody>
        </p:sp>
        <p:sp>
          <p:nvSpPr>
            <p:cNvPr id="403" name="Shape 403"/>
            <p:cNvSpPr/>
            <p:nvPr/>
          </p:nvSpPr>
          <p:spPr>
            <a:xfrm>
              <a:off x="1034934" y="1500978"/>
              <a:ext cx="494575" cy="701013"/>
            </a:xfrm>
            <a:prstGeom prst="rightArrow">
              <a:avLst>
                <a:gd name="adj1" fmla="val 50000"/>
                <a:gd name="adj2" fmla="val 50000"/>
              </a:avLst>
            </a:prstGeom>
            <a:solidFill>
              <a:srgbClr val="8971E1"/>
            </a:solidFill>
            <a:ln w="40000" cap="flat">
              <a:solidFill>
                <a:srgbClr val="1A4CC8"/>
              </a:solidFill>
              <a:prstDash val="solid"/>
              <a:round/>
            </a:ln>
            <a:effectLst/>
          </p:spPr>
          <p:txBody>
            <a:bodyPr wrap="square" lIns="0" tIns="0" rIns="0" bIns="0" numCol="1" anchor="ctr">
              <a:noAutofit/>
            </a:bodyPr>
            <a:lstStyle/>
            <a:p>
              <a:pPr lvl="0" algn="ctr">
                <a:defRPr>
                  <a:solidFill>
                    <a:srgbClr val="FFFFFF"/>
                  </a:solidFill>
                  <a:latin typeface="Garamond"/>
                  <a:ea typeface="Garamond"/>
                  <a:cs typeface="Garamond"/>
                  <a:sym typeface="Garamond"/>
                </a:defRPr>
              </a:pPr>
              <a:endParaRPr/>
            </a:p>
          </p:txBody>
        </p:sp>
        <p:sp>
          <p:nvSpPr>
            <p:cNvPr id="404" name="Shape 404"/>
            <p:cNvSpPr/>
            <p:nvPr/>
          </p:nvSpPr>
          <p:spPr>
            <a:xfrm>
              <a:off x="-178478" y="9757"/>
              <a:ext cx="2494132" cy="2463740"/>
            </a:xfrm>
            <a:prstGeom prst="rect">
              <a:avLst/>
            </a:prstGeom>
            <a:noFill/>
            <a:ln w="40000" cap="flat">
              <a:solidFill>
                <a:srgbClr val="1A4CC8"/>
              </a:solidFill>
              <a:prstDash val="dash"/>
              <a:round/>
            </a:ln>
            <a:effectLst/>
          </p:spPr>
          <p:txBody>
            <a:bodyPr wrap="square" lIns="0" tIns="0" rIns="0" bIns="0" numCol="1" anchor="ctr">
              <a:noAutofit/>
            </a:bodyPr>
            <a:lstStyle/>
            <a:p>
              <a:pPr lvl="0" algn="ctr">
                <a:defRPr>
                  <a:solidFill>
                    <a:srgbClr val="FFFFFF"/>
                  </a:solidFill>
                  <a:latin typeface="Garamond"/>
                  <a:ea typeface="Garamond"/>
                  <a:cs typeface="Garamond"/>
                  <a:sym typeface="Garamond"/>
                </a:defRPr>
              </a:pPr>
              <a:endParaRPr/>
            </a:p>
          </p:txBody>
        </p:sp>
        <p:sp>
          <p:nvSpPr>
            <p:cNvPr id="405" name="Shape 405"/>
            <p:cNvSpPr/>
            <p:nvPr/>
          </p:nvSpPr>
          <p:spPr>
            <a:xfrm>
              <a:off x="893333" y="62386"/>
              <a:ext cx="1391497" cy="966028"/>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t">
              <a:noAutofit/>
            </a:bodyPr>
            <a:lstStyle>
              <a:lvl1pPr algn="ctr">
                <a:defRPr>
                  <a:solidFill>
                    <a:srgbClr val="1A4CC8"/>
                  </a:solidFill>
                  <a:latin typeface="Gill Sans MT"/>
                  <a:ea typeface="Gill Sans MT"/>
                  <a:cs typeface="Gill Sans MT"/>
                  <a:sym typeface="Gill Sans MT"/>
                </a:defRPr>
              </a:lvl1pPr>
            </a:lstStyle>
            <a:p>
              <a:pPr lvl="0">
                <a:defRPr>
                  <a:solidFill>
                    <a:srgbClr val="000000"/>
                  </a:solidFill>
                </a:defRPr>
              </a:pPr>
              <a:r>
                <a:rPr>
                  <a:solidFill>
                    <a:srgbClr val="1A4CC8"/>
                  </a:solidFill>
                </a:rPr>
                <a:t>Crowd-sourced topic experts</a:t>
              </a:r>
            </a:p>
          </p:txBody>
        </p:sp>
        <p:sp>
          <p:nvSpPr>
            <p:cNvPr id="406" name="Shape 406"/>
            <p:cNvSpPr/>
            <p:nvPr/>
          </p:nvSpPr>
          <p:spPr>
            <a:xfrm>
              <a:off x="207325" y="113406"/>
              <a:ext cx="520109" cy="576711"/>
            </a:xfrm>
            <a:prstGeom prst="rect">
              <a:avLst/>
            </a:prstGeom>
            <a:solidFill>
              <a:srgbClr val="8971E1"/>
            </a:solidFill>
            <a:ln w="40000" cap="flat">
              <a:solidFill>
                <a:srgbClr val="1A4CC8"/>
              </a:solidFill>
              <a:prstDash val="solid"/>
              <a:round/>
            </a:ln>
            <a:effectLst/>
          </p:spPr>
          <p:txBody>
            <a:bodyPr wrap="square" lIns="0" tIns="0" rIns="0" bIns="0" numCol="1" anchor="ctr">
              <a:noAutofit/>
            </a:bodyPr>
            <a:lstStyle/>
            <a:p>
              <a:pPr lvl="0" algn="ctr">
                <a:defRPr>
                  <a:solidFill>
                    <a:srgbClr val="FFFFFF"/>
                  </a:solidFill>
                  <a:latin typeface="Garamond"/>
                  <a:ea typeface="Garamond"/>
                  <a:cs typeface="Garamond"/>
                  <a:sym typeface="Garamond"/>
                </a:defRPr>
              </a:pPr>
              <a:endParaRPr/>
            </a:p>
          </p:txBody>
        </p:sp>
        <p:grpSp>
          <p:nvGrpSpPr>
            <p:cNvPr id="410" name="Group 410"/>
            <p:cNvGrpSpPr/>
            <p:nvPr/>
          </p:nvGrpSpPr>
          <p:grpSpPr>
            <a:xfrm>
              <a:off x="1670024" y="1526995"/>
              <a:ext cx="547660" cy="615924"/>
              <a:chOff x="-1" y="0"/>
              <a:chExt cx="547659" cy="615922"/>
            </a:xfrm>
          </p:grpSpPr>
          <p:sp>
            <p:nvSpPr>
              <p:cNvPr id="407" name="Shape 407"/>
              <p:cNvSpPr/>
              <p:nvPr/>
            </p:nvSpPr>
            <p:spPr>
              <a:xfrm>
                <a:off x="-2" y="-1"/>
                <a:ext cx="547661" cy="615924"/>
              </a:xfrm>
              <a:custGeom>
                <a:avLst/>
                <a:gdLst/>
                <a:ahLst/>
                <a:cxnLst>
                  <a:cxn ang="0">
                    <a:pos x="wd2" y="hd2"/>
                  </a:cxn>
                  <a:cxn ang="5400000">
                    <a:pos x="wd2" y="hd2"/>
                  </a:cxn>
                  <a:cxn ang="10800000">
                    <a:pos x="wd2" y="hd2"/>
                  </a:cxn>
                  <a:cxn ang="16200000">
                    <a:pos x="wd2" y="hd2"/>
                  </a:cxn>
                </a:cxnLst>
                <a:rect l="0" t="0" r="r" b="b"/>
                <a:pathLst>
                  <a:path w="21600" h="21600" extrusionOk="0">
                    <a:moveTo>
                      <a:pt x="0" y="2401"/>
                    </a:moveTo>
                    <a:cubicBezTo>
                      <a:pt x="0" y="1075"/>
                      <a:pt x="4835" y="0"/>
                      <a:pt x="10800" y="0"/>
                    </a:cubicBezTo>
                    <a:cubicBezTo>
                      <a:pt x="16765" y="0"/>
                      <a:pt x="21600" y="1075"/>
                      <a:pt x="21600" y="2401"/>
                    </a:cubicBezTo>
                    <a:lnTo>
                      <a:pt x="21600" y="19199"/>
                    </a:lnTo>
                    <a:cubicBezTo>
                      <a:pt x="21600" y="20525"/>
                      <a:pt x="16765" y="21600"/>
                      <a:pt x="10800" y="21600"/>
                    </a:cubicBezTo>
                    <a:cubicBezTo>
                      <a:pt x="4835" y="21600"/>
                      <a:pt x="0" y="20525"/>
                      <a:pt x="0" y="19199"/>
                    </a:cubicBezTo>
                    <a:close/>
                  </a:path>
                </a:pathLst>
              </a:custGeom>
              <a:solidFill>
                <a:srgbClr val="8971E1"/>
              </a:solidFill>
              <a:ln w="12700" cap="flat">
                <a:noFill/>
                <a:miter lim="400000"/>
              </a:ln>
              <a:effectLst/>
            </p:spPr>
            <p:txBody>
              <a:bodyPr wrap="square" lIns="0" tIns="0" rIns="0" bIns="0" numCol="1" anchor="ctr">
                <a:noAutofit/>
              </a:bodyPr>
              <a:lstStyle/>
              <a:p>
                <a:pPr lvl="0" algn="ctr">
                  <a:defRPr>
                    <a:solidFill>
                      <a:srgbClr val="FFFFFF"/>
                    </a:solidFill>
                    <a:latin typeface="Garamond"/>
                    <a:ea typeface="Garamond"/>
                    <a:cs typeface="Garamond"/>
                    <a:sym typeface="Garamond"/>
                  </a:defRPr>
                </a:pPr>
                <a:endParaRPr/>
              </a:p>
            </p:txBody>
          </p:sp>
          <p:sp>
            <p:nvSpPr>
              <p:cNvPr id="408" name="Shape 408"/>
              <p:cNvSpPr/>
              <p:nvPr/>
            </p:nvSpPr>
            <p:spPr>
              <a:xfrm>
                <a:off x="-1" y="-1"/>
                <a:ext cx="547660" cy="136917"/>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path>
                </a:pathLst>
              </a:custGeom>
              <a:solidFill>
                <a:srgbClr val="FFFFFF">
                  <a:alpha val="40000"/>
                </a:srgbClr>
              </a:solidFill>
              <a:ln w="12700" cap="flat">
                <a:noFill/>
                <a:miter lim="400000"/>
              </a:ln>
              <a:effectLst/>
            </p:spPr>
            <p:txBody>
              <a:bodyPr wrap="square" lIns="0" tIns="0" rIns="0" bIns="0" numCol="1" anchor="ctr">
                <a:noAutofit/>
              </a:bodyPr>
              <a:lstStyle/>
              <a:p>
                <a:pPr lvl="0" algn="ctr">
                  <a:defRPr>
                    <a:solidFill>
                      <a:srgbClr val="FFFFFF"/>
                    </a:solidFill>
                    <a:latin typeface="Garamond"/>
                    <a:ea typeface="Garamond"/>
                    <a:cs typeface="Garamond"/>
                    <a:sym typeface="Garamond"/>
                  </a:defRPr>
                </a:pPr>
                <a:endParaRPr/>
              </a:p>
            </p:txBody>
          </p:sp>
          <p:sp>
            <p:nvSpPr>
              <p:cNvPr id="409" name="Shape 409"/>
              <p:cNvSpPr/>
              <p:nvPr/>
            </p:nvSpPr>
            <p:spPr>
              <a:xfrm>
                <a:off x="-2" y="-1"/>
                <a:ext cx="547659" cy="615924"/>
              </a:xfrm>
              <a:custGeom>
                <a:avLst/>
                <a:gdLst/>
                <a:ahLst/>
                <a:cxnLst>
                  <a:cxn ang="0">
                    <a:pos x="wd2" y="hd2"/>
                  </a:cxn>
                  <a:cxn ang="5400000">
                    <a:pos x="wd2" y="hd2"/>
                  </a:cxn>
                  <a:cxn ang="10800000">
                    <a:pos x="wd2" y="hd2"/>
                  </a:cxn>
                  <a:cxn ang="16200000">
                    <a:pos x="wd2" y="hd2"/>
                  </a:cxn>
                </a:cxnLst>
                <a:rect l="0" t="0" r="r" b="b"/>
                <a:pathLst>
                  <a:path w="21600" h="21600" extrusionOk="0">
                    <a:moveTo>
                      <a:pt x="21600" y="2401"/>
                    </a:moveTo>
                    <a:cubicBezTo>
                      <a:pt x="21600" y="3727"/>
                      <a:pt x="16765" y="4802"/>
                      <a:pt x="10800" y="4802"/>
                    </a:cubicBezTo>
                    <a:cubicBezTo>
                      <a:pt x="4835" y="4802"/>
                      <a:pt x="0" y="3727"/>
                      <a:pt x="0" y="2401"/>
                    </a:cubicBezTo>
                    <a:cubicBezTo>
                      <a:pt x="0" y="1075"/>
                      <a:pt x="4835" y="0"/>
                      <a:pt x="10800" y="0"/>
                    </a:cubicBezTo>
                    <a:cubicBezTo>
                      <a:pt x="16765" y="0"/>
                      <a:pt x="21600" y="1075"/>
                      <a:pt x="21600" y="2401"/>
                    </a:cubicBezTo>
                    <a:lnTo>
                      <a:pt x="21600" y="19199"/>
                    </a:lnTo>
                    <a:cubicBezTo>
                      <a:pt x="21600" y="20525"/>
                      <a:pt x="16765" y="21600"/>
                      <a:pt x="10800" y="21600"/>
                    </a:cubicBezTo>
                    <a:cubicBezTo>
                      <a:pt x="4835" y="21600"/>
                      <a:pt x="0" y="20525"/>
                      <a:pt x="0" y="19199"/>
                    </a:cubicBezTo>
                    <a:lnTo>
                      <a:pt x="0" y="2401"/>
                    </a:lnTo>
                  </a:path>
                </a:pathLst>
              </a:custGeom>
              <a:noFill/>
              <a:ln w="40000" cap="flat">
                <a:solidFill>
                  <a:srgbClr val="1A4CC8"/>
                </a:solidFill>
                <a:prstDash val="solid"/>
                <a:round/>
              </a:ln>
              <a:effectLst/>
            </p:spPr>
            <p:txBody>
              <a:bodyPr wrap="square" lIns="0" tIns="0" rIns="0" bIns="0" numCol="1" anchor="ctr">
                <a:noAutofit/>
              </a:bodyPr>
              <a:lstStyle/>
              <a:p>
                <a:pPr lvl="0" algn="ctr">
                  <a:defRPr>
                    <a:solidFill>
                      <a:srgbClr val="FFFFFF"/>
                    </a:solidFill>
                    <a:latin typeface="Garamond"/>
                    <a:ea typeface="Garamond"/>
                    <a:cs typeface="Garamond"/>
                    <a:sym typeface="Garamond"/>
                  </a:defRPr>
                </a:pPr>
                <a:endParaRPr/>
              </a:p>
            </p:txBody>
          </p:sp>
        </p:grpSp>
        <p:grpSp>
          <p:nvGrpSpPr>
            <p:cNvPr id="414" name="Group 414"/>
            <p:cNvGrpSpPr/>
            <p:nvPr/>
          </p:nvGrpSpPr>
          <p:grpSpPr>
            <a:xfrm>
              <a:off x="51585" y="1414330"/>
              <a:ext cx="840158" cy="843136"/>
              <a:chOff x="-1" y="0"/>
              <a:chExt cx="840156" cy="843135"/>
            </a:xfrm>
          </p:grpSpPr>
          <p:sp>
            <p:nvSpPr>
              <p:cNvPr id="411" name="Shape 411"/>
              <p:cNvSpPr/>
              <p:nvPr/>
            </p:nvSpPr>
            <p:spPr>
              <a:xfrm>
                <a:off x="-2" y="-1"/>
                <a:ext cx="840158" cy="843137"/>
              </a:xfrm>
              <a:custGeom>
                <a:avLst/>
                <a:gdLst/>
                <a:ahLst/>
                <a:cxnLst>
                  <a:cxn ang="0">
                    <a:pos x="wd2" y="hd2"/>
                  </a:cxn>
                  <a:cxn ang="5400000">
                    <a:pos x="wd2" y="hd2"/>
                  </a:cxn>
                  <a:cxn ang="10800000">
                    <a:pos x="wd2" y="hd2"/>
                  </a:cxn>
                  <a:cxn ang="16200000">
                    <a:pos x="wd2" y="hd2"/>
                  </a:cxn>
                </a:cxnLst>
                <a:rect l="0" t="0" r="r" b="b"/>
                <a:pathLst>
                  <a:path w="21600" h="21600" extrusionOk="0">
                    <a:moveTo>
                      <a:pt x="0" y="2690"/>
                    </a:moveTo>
                    <a:cubicBezTo>
                      <a:pt x="0" y="1205"/>
                      <a:pt x="4835" y="0"/>
                      <a:pt x="10800" y="0"/>
                    </a:cubicBezTo>
                    <a:cubicBezTo>
                      <a:pt x="16765" y="0"/>
                      <a:pt x="21600" y="1205"/>
                      <a:pt x="21600" y="2690"/>
                    </a:cubicBezTo>
                    <a:lnTo>
                      <a:pt x="21600" y="18910"/>
                    </a:lnTo>
                    <a:cubicBezTo>
                      <a:pt x="21600" y="20395"/>
                      <a:pt x="16765" y="21600"/>
                      <a:pt x="10800" y="21600"/>
                    </a:cubicBezTo>
                    <a:cubicBezTo>
                      <a:pt x="4835" y="21600"/>
                      <a:pt x="0" y="20395"/>
                      <a:pt x="0" y="18910"/>
                    </a:cubicBezTo>
                    <a:close/>
                  </a:path>
                </a:pathLst>
              </a:custGeom>
              <a:solidFill>
                <a:srgbClr val="8971E1"/>
              </a:solidFill>
              <a:ln w="12700" cap="flat">
                <a:noFill/>
                <a:miter lim="400000"/>
              </a:ln>
              <a:effectLst/>
            </p:spPr>
            <p:txBody>
              <a:bodyPr wrap="square" lIns="0" tIns="0" rIns="0" bIns="0" numCol="1" anchor="ctr">
                <a:noAutofit/>
              </a:bodyPr>
              <a:lstStyle/>
              <a:p>
                <a:pPr lvl="0" algn="ctr">
                  <a:defRPr>
                    <a:solidFill>
                      <a:srgbClr val="FFFFFF"/>
                    </a:solidFill>
                    <a:latin typeface="Garamond"/>
                    <a:ea typeface="Garamond"/>
                    <a:cs typeface="Garamond"/>
                    <a:sym typeface="Garamond"/>
                  </a:defRPr>
                </a:pPr>
                <a:endParaRPr/>
              </a:p>
            </p:txBody>
          </p:sp>
          <p:sp>
            <p:nvSpPr>
              <p:cNvPr id="412" name="Shape 412"/>
              <p:cNvSpPr/>
              <p:nvPr/>
            </p:nvSpPr>
            <p:spPr>
              <a:xfrm>
                <a:off x="0" y="-1"/>
                <a:ext cx="840156" cy="210041"/>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path>
                </a:pathLst>
              </a:custGeom>
              <a:solidFill>
                <a:srgbClr val="FFFFFF">
                  <a:alpha val="40000"/>
                </a:srgbClr>
              </a:solidFill>
              <a:ln w="12700" cap="flat">
                <a:noFill/>
                <a:miter lim="400000"/>
              </a:ln>
              <a:effectLst/>
            </p:spPr>
            <p:txBody>
              <a:bodyPr wrap="square" lIns="0" tIns="0" rIns="0" bIns="0" numCol="1" anchor="ctr">
                <a:noAutofit/>
              </a:bodyPr>
              <a:lstStyle/>
              <a:p>
                <a:pPr lvl="0" algn="ctr">
                  <a:defRPr>
                    <a:solidFill>
                      <a:srgbClr val="FFFFFF"/>
                    </a:solidFill>
                    <a:latin typeface="Garamond"/>
                    <a:ea typeface="Garamond"/>
                    <a:cs typeface="Garamond"/>
                    <a:sym typeface="Garamond"/>
                  </a:defRPr>
                </a:pPr>
                <a:endParaRPr/>
              </a:p>
            </p:txBody>
          </p:sp>
          <p:sp>
            <p:nvSpPr>
              <p:cNvPr id="413" name="Shape 413"/>
              <p:cNvSpPr/>
              <p:nvPr/>
            </p:nvSpPr>
            <p:spPr>
              <a:xfrm>
                <a:off x="-2" y="-1"/>
                <a:ext cx="840157" cy="843137"/>
              </a:xfrm>
              <a:custGeom>
                <a:avLst/>
                <a:gdLst/>
                <a:ahLst/>
                <a:cxnLst>
                  <a:cxn ang="0">
                    <a:pos x="wd2" y="hd2"/>
                  </a:cxn>
                  <a:cxn ang="5400000">
                    <a:pos x="wd2" y="hd2"/>
                  </a:cxn>
                  <a:cxn ang="10800000">
                    <a:pos x="wd2" y="hd2"/>
                  </a:cxn>
                  <a:cxn ang="16200000">
                    <a:pos x="wd2" y="hd2"/>
                  </a:cxn>
                </a:cxnLst>
                <a:rect l="0" t="0" r="r" b="b"/>
                <a:pathLst>
                  <a:path w="21600" h="21600" extrusionOk="0">
                    <a:moveTo>
                      <a:pt x="21600" y="2690"/>
                    </a:moveTo>
                    <a:cubicBezTo>
                      <a:pt x="21600" y="4176"/>
                      <a:pt x="16765" y="5381"/>
                      <a:pt x="10800" y="5381"/>
                    </a:cubicBezTo>
                    <a:cubicBezTo>
                      <a:pt x="4835" y="5381"/>
                      <a:pt x="0" y="4176"/>
                      <a:pt x="0" y="2690"/>
                    </a:cubicBezTo>
                    <a:cubicBezTo>
                      <a:pt x="0" y="1205"/>
                      <a:pt x="4835" y="0"/>
                      <a:pt x="10800" y="0"/>
                    </a:cubicBezTo>
                    <a:cubicBezTo>
                      <a:pt x="16765" y="0"/>
                      <a:pt x="21600" y="1205"/>
                      <a:pt x="21600" y="2690"/>
                    </a:cubicBezTo>
                    <a:lnTo>
                      <a:pt x="21600" y="18910"/>
                    </a:lnTo>
                    <a:cubicBezTo>
                      <a:pt x="21600" y="20395"/>
                      <a:pt x="16765" y="21600"/>
                      <a:pt x="10800" y="21600"/>
                    </a:cubicBezTo>
                    <a:cubicBezTo>
                      <a:pt x="4835" y="21600"/>
                      <a:pt x="0" y="20395"/>
                      <a:pt x="0" y="18910"/>
                    </a:cubicBezTo>
                    <a:lnTo>
                      <a:pt x="0" y="2690"/>
                    </a:lnTo>
                  </a:path>
                </a:pathLst>
              </a:custGeom>
              <a:noFill/>
              <a:ln w="40000" cap="flat">
                <a:solidFill>
                  <a:srgbClr val="1A4CC8"/>
                </a:solidFill>
                <a:prstDash val="solid"/>
                <a:round/>
              </a:ln>
              <a:effectLst/>
            </p:spPr>
            <p:txBody>
              <a:bodyPr wrap="square" lIns="0" tIns="0" rIns="0" bIns="0" numCol="1" anchor="ctr">
                <a:noAutofit/>
              </a:bodyPr>
              <a:lstStyle/>
              <a:p>
                <a:pPr lvl="0" algn="ctr">
                  <a:defRPr>
                    <a:solidFill>
                      <a:srgbClr val="FFFFFF"/>
                    </a:solidFill>
                    <a:latin typeface="Garamond"/>
                    <a:ea typeface="Garamond"/>
                    <a:cs typeface="Garamond"/>
                    <a:sym typeface="Garamond"/>
                  </a:defRPr>
                </a:pPr>
                <a:endParaRPr/>
              </a:p>
            </p:txBody>
          </p:sp>
        </p:grpSp>
        <p:pic>
          <p:nvPicPr>
            <p:cNvPr id="415" name="image17.png"/>
            <p:cNvPicPr/>
            <p:nvPr/>
          </p:nvPicPr>
          <p:blipFill>
            <a:blip r:embed="rId2">
              <a:extLst/>
            </a:blip>
            <a:stretch>
              <a:fillRect/>
            </a:stretch>
          </p:blipFill>
          <p:spPr>
            <a:xfrm>
              <a:off x="364365" y="201650"/>
              <a:ext cx="263211" cy="206534"/>
            </a:xfrm>
            <a:prstGeom prst="rect">
              <a:avLst/>
            </a:prstGeom>
            <a:ln w="12700" cap="flat">
              <a:noFill/>
              <a:miter lim="400000"/>
            </a:ln>
            <a:effectLst/>
          </p:spPr>
        </p:pic>
      </p:grpSp>
      <p:grpSp>
        <p:nvGrpSpPr>
          <p:cNvPr id="427" name="Group 427"/>
          <p:cNvGrpSpPr/>
          <p:nvPr/>
        </p:nvGrpSpPr>
        <p:grpSpPr>
          <a:xfrm>
            <a:off x="8195861" y="3121542"/>
            <a:ext cx="2420409" cy="2463740"/>
            <a:chOff x="0" y="0"/>
            <a:chExt cx="2420408" cy="2463738"/>
          </a:xfrm>
        </p:grpSpPr>
        <p:sp>
          <p:nvSpPr>
            <p:cNvPr id="417" name="Shape 417"/>
            <p:cNvSpPr/>
            <p:nvPr/>
          </p:nvSpPr>
          <p:spPr>
            <a:xfrm>
              <a:off x="0" y="0"/>
              <a:ext cx="2420407" cy="2443892"/>
            </a:xfrm>
            <a:prstGeom prst="rect">
              <a:avLst/>
            </a:prstGeom>
            <a:noFill/>
            <a:ln w="25400" cap="flat">
              <a:solidFill>
                <a:srgbClr val="4775E7"/>
              </a:solidFill>
              <a:prstDash val="lgDash"/>
              <a:round/>
            </a:ln>
            <a:effectLst/>
          </p:spPr>
          <p:txBody>
            <a:bodyPr wrap="square" lIns="0" tIns="0" rIns="0" bIns="0" numCol="1" anchor="ctr">
              <a:noAutofit/>
            </a:bodyPr>
            <a:lstStyle/>
            <a:p>
              <a:pPr lvl="0" algn="ctr">
                <a:defRPr sz="1400">
                  <a:solidFill>
                    <a:srgbClr val="FFFFFF"/>
                  </a:solidFill>
                  <a:latin typeface="Arial"/>
                  <a:ea typeface="Arial"/>
                  <a:cs typeface="Arial"/>
                  <a:sym typeface="Arial"/>
                </a:defRPr>
              </a:pPr>
              <a:endParaRPr/>
            </a:p>
          </p:txBody>
        </p:sp>
        <p:grpSp>
          <p:nvGrpSpPr>
            <p:cNvPr id="421" name="Group 421"/>
            <p:cNvGrpSpPr/>
            <p:nvPr/>
          </p:nvGrpSpPr>
          <p:grpSpPr>
            <a:xfrm>
              <a:off x="132121" y="327818"/>
              <a:ext cx="687704" cy="905501"/>
              <a:chOff x="-1" y="0"/>
              <a:chExt cx="687703" cy="905499"/>
            </a:xfrm>
          </p:grpSpPr>
          <p:sp>
            <p:nvSpPr>
              <p:cNvPr id="418" name="Shape 418"/>
              <p:cNvSpPr/>
              <p:nvPr/>
            </p:nvSpPr>
            <p:spPr>
              <a:xfrm>
                <a:off x="-2" y="-1"/>
                <a:ext cx="687704" cy="905501"/>
              </a:xfrm>
              <a:custGeom>
                <a:avLst/>
                <a:gdLst/>
                <a:ahLst/>
                <a:cxnLst>
                  <a:cxn ang="0">
                    <a:pos x="wd2" y="hd2"/>
                  </a:cxn>
                  <a:cxn ang="5400000">
                    <a:pos x="wd2" y="hd2"/>
                  </a:cxn>
                  <a:cxn ang="10800000">
                    <a:pos x="wd2" y="hd2"/>
                  </a:cxn>
                  <a:cxn ang="16200000">
                    <a:pos x="wd2" y="hd2"/>
                  </a:cxn>
                </a:cxnLst>
                <a:rect l="0" t="0" r="r" b="b"/>
                <a:pathLst>
                  <a:path w="21600" h="21600" extrusionOk="0">
                    <a:moveTo>
                      <a:pt x="0" y="2051"/>
                    </a:moveTo>
                    <a:cubicBezTo>
                      <a:pt x="0" y="918"/>
                      <a:pt x="4835" y="0"/>
                      <a:pt x="10800" y="0"/>
                    </a:cubicBezTo>
                    <a:cubicBezTo>
                      <a:pt x="16765" y="0"/>
                      <a:pt x="21600" y="918"/>
                      <a:pt x="21600" y="2051"/>
                    </a:cubicBezTo>
                    <a:lnTo>
                      <a:pt x="21600" y="19549"/>
                    </a:lnTo>
                    <a:cubicBezTo>
                      <a:pt x="21600" y="20682"/>
                      <a:pt x="16765" y="21600"/>
                      <a:pt x="10800" y="21600"/>
                    </a:cubicBezTo>
                    <a:cubicBezTo>
                      <a:pt x="4835" y="21600"/>
                      <a:pt x="0" y="20682"/>
                      <a:pt x="0" y="19549"/>
                    </a:cubicBezTo>
                    <a:close/>
                  </a:path>
                </a:pathLst>
              </a:custGeom>
              <a:solidFill>
                <a:srgbClr val="4775E7"/>
              </a:solidFill>
              <a:ln w="12700" cap="flat">
                <a:noFill/>
                <a:miter lim="400000"/>
              </a:ln>
              <a:effectLst/>
            </p:spPr>
            <p:txBody>
              <a:bodyPr wrap="square" lIns="0" tIns="0" rIns="0" bIns="0" numCol="1" anchor="ctr">
                <a:noAutofit/>
              </a:bodyPr>
              <a:lstStyle/>
              <a:p>
                <a:pPr lvl="0" algn="ctr">
                  <a:defRPr sz="1400">
                    <a:solidFill>
                      <a:srgbClr val="FFFFFF"/>
                    </a:solidFill>
                    <a:latin typeface="Arial"/>
                    <a:ea typeface="Arial"/>
                    <a:cs typeface="Arial"/>
                    <a:sym typeface="Arial"/>
                  </a:defRPr>
                </a:pPr>
                <a:endParaRPr/>
              </a:p>
            </p:txBody>
          </p:sp>
          <p:sp>
            <p:nvSpPr>
              <p:cNvPr id="419" name="Shape 419"/>
              <p:cNvSpPr/>
              <p:nvPr/>
            </p:nvSpPr>
            <p:spPr>
              <a:xfrm>
                <a:off x="-1" y="-1"/>
                <a:ext cx="687704" cy="171926"/>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path>
                </a:pathLst>
              </a:custGeom>
              <a:solidFill>
                <a:srgbClr val="FFFFFF">
                  <a:alpha val="40000"/>
                </a:srgbClr>
              </a:solidFill>
              <a:ln w="12700" cap="flat">
                <a:noFill/>
                <a:miter lim="400000"/>
              </a:ln>
              <a:effectLst/>
            </p:spPr>
            <p:txBody>
              <a:bodyPr wrap="square" lIns="0" tIns="0" rIns="0" bIns="0" numCol="1" anchor="ctr">
                <a:noAutofit/>
              </a:bodyPr>
              <a:lstStyle/>
              <a:p>
                <a:pPr lvl="0" algn="ctr">
                  <a:defRPr sz="1400">
                    <a:solidFill>
                      <a:srgbClr val="FFFFFF"/>
                    </a:solidFill>
                    <a:latin typeface="Arial"/>
                    <a:ea typeface="Arial"/>
                    <a:cs typeface="Arial"/>
                    <a:sym typeface="Arial"/>
                  </a:defRPr>
                </a:pPr>
                <a:endParaRPr/>
              </a:p>
            </p:txBody>
          </p:sp>
          <p:sp>
            <p:nvSpPr>
              <p:cNvPr id="420" name="Shape 420"/>
              <p:cNvSpPr/>
              <p:nvPr/>
            </p:nvSpPr>
            <p:spPr>
              <a:xfrm>
                <a:off x="-2" y="-1"/>
                <a:ext cx="687703" cy="905501"/>
              </a:xfrm>
              <a:custGeom>
                <a:avLst/>
                <a:gdLst/>
                <a:ahLst/>
                <a:cxnLst>
                  <a:cxn ang="0">
                    <a:pos x="wd2" y="hd2"/>
                  </a:cxn>
                  <a:cxn ang="5400000">
                    <a:pos x="wd2" y="hd2"/>
                  </a:cxn>
                  <a:cxn ang="10800000">
                    <a:pos x="wd2" y="hd2"/>
                  </a:cxn>
                  <a:cxn ang="16200000">
                    <a:pos x="wd2" y="hd2"/>
                  </a:cxn>
                </a:cxnLst>
                <a:rect l="0" t="0" r="r" b="b"/>
                <a:pathLst>
                  <a:path w="21600" h="21600" extrusionOk="0">
                    <a:moveTo>
                      <a:pt x="21600" y="2051"/>
                    </a:moveTo>
                    <a:cubicBezTo>
                      <a:pt x="21600" y="3183"/>
                      <a:pt x="16765" y="4101"/>
                      <a:pt x="10800" y="4101"/>
                    </a:cubicBezTo>
                    <a:cubicBezTo>
                      <a:pt x="4835" y="4101"/>
                      <a:pt x="0" y="3183"/>
                      <a:pt x="0" y="2051"/>
                    </a:cubicBezTo>
                    <a:cubicBezTo>
                      <a:pt x="0" y="918"/>
                      <a:pt x="4835" y="0"/>
                      <a:pt x="10800" y="0"/>
                    </a:cubicBezTo>
                    <a:cubicBezTo>
                      <a:pt x="16765" y="0"/>
                      <a:pt x="21600" y="918"/>
                      <a:pt x="21600" y="2051"/>
                    </a:cubicBezTo>
                    <a:lnTo>
                      <a:pt x="21600" y="19549"/>
                    </a:lnTo>
                    <a:cubicBezTo>
                      <a:pt x="21600" y="20682"/>
                      <a:pt x="16765" y="21600"/>
                      <a:pt x="10800" y="21600"/>
                    </a:cubicBezTo>
                    <a:cubicBezTo>
                      <a:pt x="4835" y="21600"/>
                      <a:pt x="0" y="20682"/>
                      <a:pt x="0" y="19549"/>
                    </a:cubicBezTo>
                    <a:lnTo>
                      <a:pt x="0" y="2051"/>
                    </a:lnTo>
                  </a:path>
                </a:pathLst>
              </a:custGeom>
              <a:noFill/>
              <a:ln w="25400" cap="flat">
                <a:solidFill>
                  <a:srgbClr val="3455A9"/>
                </a:solidFill>
                <a:prstDash val="solid"/>
                <a:round/>
              </a:ln>
              <a:effectLst/>
            </p:spPr>
            <p:txBody>
              <a:bodyPr wrap="square" lIns="0" tIns="0" rIns="0" bIns="0" numCol="1" anchor="ctr">
                <a:noAutofit/>
              </a:bodyPr>
              <a:lstStyle/>
              <a:p>
                <a:pPr lvl="0" algn="ctr">
                  <a:defRPr sz="1400">
                    <a:solidFill>
                      <a:srgbClr val="FFFFFF"/>
                    </a:solidFill>
                    <a:latin typeface="Arial"/>
                    <a:ea typeface="Arial"/>
                    <a:cs typeface="Arial"/>
                    <a:sym typeface="Arial"/>
                  </a:defRPr>
                </a:pPr>
                <a:endParaRPr/>
              </a:p>
            </p:txBody>
          </p:sp>
        </p:grpSp>
        <p:grpSp>
          <p:nvGrpSpPr>
            <p:cNvPr id="424" name="Group 424"/>
            <p:cNvGrpSpPr/>
            <p:nvPr/>
          </p:nvGrpSpPr>
          <p:grpSpPr>
            <a:xfrm>
              <a:off x="1480599" y="108277"/>
              <a:ext cx="807688" cy="1389086"/>
              <a:chOff x="0" y="0"/>
              <a:chExt cx="807686" cy="1389085"/>
            </a:xfrm>
          </p:grpSpPr>
          <p:sp>
            <p:nvSpPr>
              <p:cNvPr id="422" name="Shape 422"/>
              <p:cNvSpPr/>
              <p:nvPr/>
            </p:nvSpPr>
            <p:spPr>
              <a:xfrm>
                <a:off x="0" y="0"/>
                <a:ext cx="807687" cy="1389086"/>
              </a:xfrm>
              <a:custGeom>
                <a:avLst/>
                <a:gdLst/>
                <a:ahLst/>
                <a:cxnLst>
                  <a:cxn ang="0">
                    <a:pos x="wd2" y="hd2"/>
                  </a:cxn>
                  <a:cxn ang="5400000">
                    <a:pos x="wd2" y="hd2"/>
                  </a:cxn>
                  <a:cxn ang="10800000">
                    <a:pos x="wd2" y="hd2"/>
                  </a:cxn>
                  <a:cxn ang="16200000">
                    <a:pos x="wd2" y="hd2"/>
                  </a:cxn>
                </a:cxnLst>
                <a:rect l="0" t="0" r="r" b="b"/>
                <a:pathLst>
                  <a:path w="21600" h="19777" extrusionOk="0">
                    <a:moveTo>
                      <a:pt x="0" y="19068"/>
                    </a:moveTo>
                    <a:cubicBezTo>
                      <a:pt x="9298" y="21600"/>
                      <a:pt x="9298" y="16535"/>
                      <a:pt x="18595" y="16535"/>
                    </a:cubicBezTo>
                    <a:lnTo>
                      <a:pt x="18595" y="3372"/>
                    </a:lnTo>
                    <a:lnTo>
                      <a:pt x="0" y="3372"/>
                    </a:lnTo>
                    <a:close/>
                    <a:moveTo>
                      <a:pt x="1532" y="3372"/>
                    </a:moveTo>
                    <a:lnTo>
                      <a:pt x="1532" y="1665"/>
                    </a:lnTo>
                    <a:lnTo>
                      <a:pt x="20000" y="1665"/>
                    </a:lnTo>
                    <a:lnTo>
                      <a:pt x="20000" y="14911"/>
                    </a:lnTo>
                    <a:cubicBezTo>
                      <a:pt x="19298" y="14911"/>
                      <a:pt x="18595" y="15003"/>
                      <a:pt x="18595" y="15003"/>
                    </a:cubicBezTo>
                    <a:lnTo>
                      <a:pt x="18595" y="3372"/>
                    </a:lnTo>
                    <a:close/>
                    <a:moveTo>
                      <a:pt x="2972" y="1665"/>
                    </a:moveTo>
                    <a:lnTo>
                      <a:pt x="2972" y="0"/>
                    </a:lnTo>
                    <a:lnTo>
                      <a:pt x="21600" y="0"/>
                    </a:lnTo>
                    <a:lnTo>
                      <a:pt x="21600" y="13205"/>
                    </a:lnTo>
                    <a:cubicBezTo>
                      <a:pt x="20800" y="13205"/>
                      <a:pt x="20000" y="13274"/>
                      <a:pt x="20000" y="13274"/>
                    </a:cubicBezTo>
                    <a:lnTo>
                      <a:pt x="20000" y="1665"/>
                    </a:lnTo>
                    <a:close/>
                  </a:path>
                </a:pathLst>
              </a:custGeom>
              <a:solidFill>
                <a:srgbClr val="D8E2FA"/>
              </a:solidFill>
              <a:ln w="12700" cap="flat">
                <a:noFill/>
                <a:miter lim="400000"/>
              </a:ln>
              <a:effectLst/>
            </p:spPr>
            <p:txBody>
              <a:bodyPr wrap="square" lIns="0" tIns="0" rIns="0" bIns="0" numCol="1" anchor="ctr">
                <a:noAutofit/>
              </a:bodyPr>
              <a:lstStyle/>
              <a:p>
                <a:pPr lvl="0" algn="ctr">
                  <a:defRPr>
                    <a:solidFill>
                      <a:srgbClr val="FFFFFF"/>
                    </a:solidFill>
                    <a:latin typeface="Garamond"/>
                    <a:ea typeface="Garamond"/>
                    <a:cs typeface="Garamond"/>
                    <a:sym typeface="Garamond"/>
                  </a:defRPr>
                </a:pPr>
                <a:endParaRPr/>
              </a:p>
            </p:txBody>
          </p:sp>
          <p:sp>
            <p:nvSpPr>
              <p:cNvPr id="423" name="Shape 423"/>
              <p:cNvSpPr/>
              <p:nvPr/>
            </p:nvSpPr>
            <p:spPr>
              <a:xfrm>
                <a:off x="0" y="0"/>
                <a:ext cx="807687" cy="1389086"/>
              </a:xfrm>
              <a:custGeom>
                <a:avLst/>
                <a:gdLst/>
                <a:ahLst/>
                <a:cxnLst>
                  <a:cxn ang="0">
                    <a:pos x="wd2" y="hd2"/>
                  </a:cxn>
                  <a:cxn ang="5400000">
                    <a:pos x="wd2" y="hd2"/>
                  </a:cxn>
                  <a:cxn ang="10800000">
                    <a:pos x="wd2" y="hd2"/>
                  </a:cxn>
                  <a:cxn ang="16200000">
                    <a:pos x="wd2" y="hd2"/>
                  </a:cxn>
                </a:cxnLst>
                <a:rect l="0" t="0" r="r" b="b"/>
                <a:pathLst>
                  <a:path w="21600" h="19777" extrusionOk="0">
                    <a:moveTo>
                      <a:pt x="0" y="3372"/>
                    </a:moveTo>
                    <a:lnTo>
                      <a:pt x="18595" y="3372"/>
                    </a:lnTo>
                    <a:lnTo>
                      <a:pt x="18595" y="16535"/>
                    </a:lnTo>
                    <a:cubicBezTo>
                      <a:pt x="9298" y="16535"/>
                      <a:pt x="9298" y="21600"/>
                      <a:pt x="0" y="19068"/>
                    </a:cubicBezTo>
                    <a:close/>
                    <a:moveTo>
                      <a:pt x="1532" y="3372"/>
                    </a:moveTo>
                    <a:lnTo>
                      <a:pt x="1532" y="1665"/>
                    </a:lnTo>
                    <a:lnTo>
                      <a:pt x="20000" y="1665"/>
                    </a:lnTo>
                    <a:lnTo>
                      <a:pt x="20000" y="14911"/>
                    </a:lnTo>
                    <a:cubicBezTo>
                      <a:pt x="19298" y="14911"/>
                      <a:pt x="18595" y="15003"/>
                      <a:pt x="18595" y="15003"/>
                    </a:cubicBezTo>
                    <a:moveTo>
                      <a:pt x="2972" y="1665"/>
                    </a:moveTo>
                    <a:lnTo>
                      <a:pt x="2972" y="0"/>
                    </a:lnTo>
                    <a:lnTo>
                      <a:pt x="21600" y="0"/>
                    </a:lnTo>
                    <a:lnTo>
                      <a:pt x="21600" y="13205"/>
                    </a:lnTo>
                    <a:cubicBezTo>
                      <a:pt x="20800" y="13205"/>
                      <a:pt x="20000" y="13274"/>
                      <a:pt x="20000" y="13274"/>
                    </a:cubicBezTo>
                  </a:path>
                </a:pathLst>
              </a:custGeom>
              <a:noFill/>
              <a:ln w="40000" cap="flat">
                <a:solidFill>
                  <a:srgbClr val="1A4CC8"/>
                </a:solidFill>
                <a:prstDash val="solid"/>
                <a:round/>
              </a:ln>
              <a:effectLst/>
            </p:spPr>
            <p:txBody>
              <a:bodyPr wrap="square" lIns="0" tIns="0" rIns="0" bIns="0" numCol="1" anchor="ctr">
                <a:noAutofit/>
              </a:bodyPr>
              <a:lstStyle/>
              <a:p>
                <a:pPr lvl="0" algn="ctr">
                  <a:defRPr>
                    <a:solidFill>
                      <a:srgbClr val="FFFFFF"/>
                    </a:solidFill>
                    <a:latin typeface="Garamond"/>
                    <a:ea typeface="Garamond"/>
                    <a:cs typeface="Garamond"/>
                    <a:sym typeface="Garamond"/>
                  </a:defRPr>
                </a:pPr>
                <a:endParaRPr/>
              </a:p>
            </p:txBody>
          </p:sp>
        </p:grpSp>
        <p:sp>
          <p:nvSpPr>
            <p:cNvPr id="425" name="Shape 425"/>
            <p:cNvSpPr/>
            <p:nvPr/>
          </p:nvSpPr>
          <p:spPr>
            <a:xfrm rot="10800000">
              <a:off x="939787" y="527829"/>
              <a:ext cx="362052" cy="737040"/>
            </a:xfrm>
            <a:prstGeom prst="rightArrow">
              <a:avLst>
                <a:gd name="adj1" fmla="val 50000"/>
                <a:gd name="adj2" fmla="val 50000"/>
              </a:avLst>
            </a:prstGeom>
            <a:solidFill>
              <a:srgbClr val="4775E7"/>
            </a:solidFill>
            <a:ln w="25400" cap="flat">
              <a:solidFill>
                <a:srgbClr val="3455A9"/>
              </a:solidFill>
              <a:prstDash val="solid"/>
              <a:round/>
            </a:ln>
            <a:effectLst/>
          </p:spPr>
          <p:txBody>
            <a:bodyPr wrap="square" lIns="0" tIns="0" rIns="0" bIns="0" numCol="1" anchor="ctr">
              <a:noAutofit/>
            </a:bodyPr>
            <a:lstStyle/>
            <a:p>
              <a:pPr lvl="0" algn="ctr">
                <a:defRPr sz="1400">
                  <a:solidFill>
                    <a:srgbClr val="FFFFFF"/>
                  </a:solidFill>
                  <a:latin typeface="Arial"/>
                  <a:ea typeface="Arial"/>
                  <a:cs typeface="Arial"/>
                  <a:sym typeface="Arial"/>
                </a:defRPr>
              </a:pPr>
              <a:endParaRPr/>
            </a:p>
          </p:txBody>
        </p:sp>
        <p:sp>
          <p:nvSpPr>
            <p:cNvPr id="426" name="Shape 426"/>
            <p:cNvSpPr/>
            <p:nvPr/>
          </p:nvSpPr>
          <p:spPr>
            <a:xfrm>
              <a:off x="30356" y="1676265"/>
              <a:ext cx="2390053" cy="787474"/>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t">
              <a:noAutofit/>
            </a:bodyPr>
            <a:lstStyle>
              <a:lvl1pPr>
                <a:defRPr b="1">
                  <a:solidFill>
                    <a:srgbClr val="1A4CC8"/>
                  </a:solidFill>
                  <a:latin typeface="Garamond"/>
                  <a:ea typeface="Garamond"/>
                  <a:cs typeface="Garamond"/>
                  <a:sym typeface="Garamond"/>
                </a:defRPr>
              </a:lvl1pPr>
            </a:lstStyle>
            <a:p>
              <a:pPr lvl="0">
                <a:defRPr b="0">
                  <a:solidFill>
                    <a:srgbClr val="000000"/>
                  </a:solidFill>
                </a:defRPr>
              </a:pPr>
              <a:r>
                <a:rPr b="1">
                  <a:solidFill>
                    <a:srgbClr val="1A4CC8"/>
                  </a:solidFill>
                </a:rPr>
                <a:t>Characterise news articles</a:t>
              </a:r>
            </a:p>
          </p:txBody>
        </p:sp>
      </p:grpSp>
      <p:sp>
        <p:nvSpPr>
          <p:cNvPr id="428" name="Shape 428"/>
          <p:cNvSpPr/>
          <p:nvPr/>
        </p:nvSpPr>
        <p:spPr>
          <a:xfrm rot="10800000">
            <a:off x="6454940" y="3965847"/>
            <a:ext cx="1661384" cy="775297"/>
          </a:xfrm>
          <a:custGeom>
            <a:avLst/>
            <a:gdLst/>
            <a:ahLst/>
            <a:cxnLst>
              <a:cxn ang="0">
                <a:pos x="wd2" y="hd2"/>
              </a:cxn>
              <a:cxn ang="5400000">
                <a:pos x="wd2" y="hd2"/>
              </a:cxn>
              <a:cxn ang="10800000">
                <a:pos x="wd2" y="hd2"/>
              </a:cxn>
              <a:cxn ang="16200000">
                <a:pos x="wd2" y="hd2"/>
              </a:cxn>
            </a:cxnLst>
            <a:rect l="0" t="0" r="r" b="b"/>
            <a:pathLst>
              <a:path w="21600" h="21600" extrusionOk="0">
                <a:moveTo>
                  <a:pt x="1281" y="18685"/>
                </a:moveTo>
                <a:lnTo>
                  <a:pt x="82" y="15359"/>
                </a:lnTo>
                <a:lnTo>
                  <a:pt x="20" y="15308"/>
                </a:lnTo>
                <a:lnTo>
                  <a:pt x="9096" y="15308"/>
                </a:lnTo>
                <a:lnTo>
                  <a:pt x="9096" y="5960"/>
                </a:lnTo>
                <a:lnTo>
                  <a:pt x="7243" y="5960"/>
                </a:lnTo>
                <a:lnTo>
                  <a:pt x="10800" y="0"/>
                </a:lnTo>
                <a:lnTo>
                  <a:pt x="14357" y="5960"/>
                </a:lnTo>
                <a:lnTo>
                  <a:pt x="12504" y="5960"/>
                </a:lnTo>
                <a:lnTo>
                  <a:pt x="12504" y="15308"/>
                </a:lnTo>
                <a:lnTo>
                  <a:pt x="21580" y="15308"/>
                </a:lnTo>
                <a:lnTo>
                  <a:pt x="21600" y="15397"/>
                </a:lnTo>
                <a:lnTo>
                  <a:pt x="20115" y="18461"/>
                </a:lnTo>
                <a:lnTo>
                  <a:pt x="21539" y="21563"/>
                </a:lnTo>
                <a:lnTo>
                  <a:pt x="21580" y="21540"/>
                </a:lnTo>
                <a:lnTo>
                  <a:pt x="20" y="21540"/>
                </a:lnTo>
                <a:lnTo>
                  <a:pt x="0" y="21600"/>
                </a:lnTo>
                <a:lnTo>
                  <a:pt x="1281" y="18685"/>
                </a:lnTo>
                <a:close/>
              </a:path>
            </a:pathLst>
          </a:custGeom>
          <a:solidFill>
            <a:srgbClr val="E32D91"/>
          </a:solidFill>
          <a:ln w="25400">
            <a:solidFill>
              <a:srgbClr val="A6216A"/>
            </a:solidFill>
            <a:round/>
          </a:ln>
        </p:spPr>
        <p:txBody>
          <a:bodyPr lIns="0" tIns="0" rIns="0" bIns="0" anchor="ctr"/>
          <a:lstStyle/>
          <a:p>
            <a:pPr lvl="0" algn="ctr">
              <a:defRPr sz="1400">
                <a:solidFill>
                  <a:srgbClr val="FFFFFF"/>
                </a:solidFill>
                <a:latin typeface="Arial"/>
                <a:ea typeface="Arial"/>
                <a:cs typeface="Arial"/>
                <a:sym typeface="Arial"/>
              </a:defRPr>
            </a:pPr>
            <a:endParaRPr/>
          </a:p>
        </p:txBody>
      </p:sp>
      <p:sp>
        <p:nvSpPr>
          <p:cNvPr id="429" name="Shape 429"/>
          <p:cNvSpPr/>
          <p:nvPr/>
        </p:nvSpPr>
        <p:spPr>
          <a:xfrm>
            <a:off x="859027" y="2446745"/>
            <a:ext cx="1320404" cy="1063229"/>
          </a:xfrm>
          <a:custGeom>
            <a:avLst/>
            <a:gdLst/>
            <a:ahLst/>
            <a:cxnLst>
              <a:cxn ang="0">
                <a:pos x="wd2" y="hd2"/>
              </a:cxn>
              <a:cxn ang="5400000">
                <a:pos x="wd2" y="hd2"/>
              </a:cxn>
              <a:cxn ang="10800000">
                <a:pos x="wd2" y="hd2"/>
              </a:cxn>
              <a:cxn ang="16200000">
                <a:pos x="wd2" y="hd2"/>
              </a:cxn>
            </a:cxnLst>
            <a:rect l="0" t="0" r="r" b="b"/>
            <a:pathLst>
              <a:path w="21600" h="21600" extrusionOk="0">
                <a:moveTo>
                  <a:pt x="1039" y="0"/>
                </a:moveTo>
                <a:cubicBezTo>
                  <a:pt x="465" y="0"/>
                  <a:pt x="0" y="578"/>
                  <a:pt x="0" y="1290"/>
                </a:cubicBezTo>
                <a:lnTo>
                  <a:pt x="0" y="11256"/>
                </a:lnTo>
                <a:cubicBezTo>
                  <a:pt x="0" y="11968"/>
                  <a:pt x="465" y="12546"/>
                  <a:pt x="1039" y="12546"/>
                </a:cubicBezTo>
                <a:lnTo>
                  <a:pt x="11569" y="12546"/>
                </a:lnTo>
                <a:lnTo>
                  <a:pt x="21600" y="21600"/>
                </a:lnTo>
                <a:lnTo>
                  <a:pt x="14991" y="8014"/>
                </a:lnTo>
                <a:lnTo>
                  <a:pt x="14991" y="1290"/>
                </a:lnTo>
                <a:cubicBezTo>
                  <a:pt x="14991" y="578"/>
                  <a:pt x="14526" y="0"/>
                  <a:pt x="13952" y="0"/>
                </a:cubicBezTo>
                <a:lnTo>
                  <a:pt x="1039" y="0"/>
                </a:lnTo>
                <a:close/>
              </a:path>
            </a:pathLst>
          </a:custGeom>
          <a:solidFill>
            <a:srgbClr val="FFFFFF"/>
          </a:solidFill>
          <a:ln w="15875">
            <a:solidFill>
              <a:srgbClr val="E32D91"/>
            </a:solidFill>
          </a:ln>
          <a:extLst>
            <a:ext uri="{C572A759-6A51-4108-AA02-DFA0A04FC94B}">
              <ma14:wrappingTextBoxFlag xmlns="" xmlns:ma14="http://schemas.microsoft.com/office/mac/drawingml/2011/main" val="1"/>
            </a:ext>
          </a:extLst>
        </p:spPr>
        <p:txBody>
          <a:bodyPr lIns="0" tIns="0" rIns="0" bIns="0" anchor="ctr"/>
          <a:lstStyle>
            <a:lvl1pPr algn="ctr">
              <a:defRPr>
                <a:latin typeface="Gill Sans MT"/>
                <a:ea typeface="Gill Sans MT"/>
                <a:cs typeface="Gill Sans MT"/>
                <a:sym typeface="Gill Sans MT"/>
              </a:defRPr>
            </a:lvl1pPr>
          </a:lstStyle>
          <a:p>
            <a:pPr lvl="0"/>
            <a:r>
              <a:t>Tweepy</a:t>
            </a:r>
          </a:p>
        </p:txBody>
      </p:sp>
      <p:sp>
        <p:nvSpPr>
          <p:cNvPr id="430" name="Shape 430"/>
          <p:cNvSpPr/>
          <p:nvPr/>
        </p:nvSpPr>
        <p:spPr>
          <a:xfrm>
            <a:off x="899085" y="5076053"/>
            <a:ext cx="1366441" cy="96639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17911" y="9988"/>
                </a:lnTo>
                <a:lnTo>
                  <a:pt x="1004" y="9988"/>
                </a:lnTo>
                <a:cubicBezTo>
                  <a:pt x="449" y="9988"/>
                  <a:pt x="0" y="10624"/>
                  <a:pt x="0" y="11408"/>
                </a:cubicBezTo>
                <a:lnTo>
                  <a:pt x="0" y="20181"/>
                </a:lnTo>
                <a:cubicBezTo>
                  <a:pt x="0" y="20965"/>
                  <a:pt x="449" y="21600"/>
                  <a:pt x="1004" y="21600"/>
                </a:cubicBezTo>
                <a:lnTo>
                  <a:pt x="19072" y="21600"/>
                </a:lnTo>
                <a:cubicBezTo>
                  <a:pt x="19626" y="21600"/>
                  <a:pt x="20076" y="20965"/>
                  <a:pt x="20076" y="20181"/>
                </a:cubicBezTo>
                <a:lnTo>
                  <a:pt x="20076" y="17058"/>
                </a:lnTo>
                <a:lnTo>
                  <a:pt x="21600" y="0"/>
                </a:lnTo>
                <a:close/>
              </a:path>
            </a:pathLst>
          </a:custGeom>
          <a:solidFill>
            <a:srgbClr val="FFFFFF"/>
          </a:solidFill>
          <a:ln w="15875">
            <a:solidFill>
              <a:srgbClr val="E32D91"/>
            </a:solidFill>
          </a:ln>
          <a:extLst>
            <a:ext uri="{C572A759-6A51-4108-AA02-DFA0A04FC94B}">
              <ma14:wrappingTextBoxFlag xmlns="" xmlns:ma14="http://schemas.microsoft.com/office/mac/drawingml/2011/main" val="1"/>
            </a:ext>
          </a:extLst>
        </p:spPr>
        <p:txBody>
          <a:bodyPr lIns="0" tIns="0" rIns="0" bIns="0" anchor="ctr"/>
          <a:lstStyle>
            <a:lvl1pPr algn="ctr">
              <a:defRPr>
                <a:latin typeface="Gill Sans MT"/>
                <a:ea typeface="Gill Sans MT"/>
                <a:cs typeface="Gill Sans MT"/>
                <a:sym typeface="Gill Sans MT"/>
              </a:defRPr>
            </a:lvl1pPr>
          </a:lstStyle>
          <a:p>
            <a:pPr lvl="0"/>
            <a:r>
              <a:t>PostgreSQL</a:t>
            </a:r>
          </a:p>
        </p:txBody>
      </p:sp>
      <p:sp>
        <p:nvSpPr>
          <p:cNvPr id="431" name="Shape 431"/>
          <p:cNvSpPr/>
          <p:nvPr/>
        </p:nvSpPr>
        <p:spPr>
          <a:xfrm>
            <a:off x="4440670" y="4904163"/>
            <a:ext cx="975122" cy="1067991"/>
          </a:xfrm>
          <a:custGeom>
            <a:avLst/>
            <a:gdLst/>
            <a:ahLst/>
            <a:cxnLst>
              <a:cxn ang="0">
                <a:pos x="wd2" y="hd2"/>
              </a:cxn>
              <a:cxn ang="5400000">
                <a:pos x="wd2" y="hd2"/>
              </a:cxn>
              <a:cxn ang="10800000">
                <a:pos x="wd2" y="hd2"/>
              </a:cxn>
              <a:cxn ang="16200000">
                <a:pos x="wd2" y="hd2"/>
              </a:cxn>
            </a:cxnLst>
            <a:rect l="0" t="0" r="r" b="b"/>
            <a:pathLst>
              <a:path w="21600" h="21600" extrusionOk="0">
                <a:moveTo>
                  <a:pt x="9758" y="0"/>
                </a:moveTo>
                <a:lnTo>
                  <a:pt x="6945" y="12498"/>
                </a:lnTo>
                <a:lnTo>
                  <a:pt x="1407" y="12498"/>
                </a:lnTo>
                <a:cubicBezTo>
                  <a:pt x="630" y="12498"/>
                  <a:pt x="0" y="13073"/>
                  <a:pt x="0" y="13782"/>
                </a:cubicBezTo>
                <a:lnTo>
                  <a:pt x="0" y="20316"/>
                </a:lnTo>
                <a:cubicBezTo>
                  <a:pt x="0" y="21025"/>
                  <a:pt x="630" y="21600"/>
                  <a:pt x="1407" y="21600"/>
                </a:cubicBezTo>
                <a:lnTo>
                  <a:pt x="20193" y="21600"/>
                </a:lnTo>
                <a:cubicBezTo>
                  <a:pt x="20970" y="21600"/>
                  <a:pt x="21600" y="21025"/>
                  <a:pt x="21600" y="20316"/>
                </a:cubicBezTo>
                <a:lnTo>
                  <a:pt x="21600" y="13782"/>
                </a:lnTo>
                <a:cubicBezTo>
                  <a:pt x="21600" y="13073"/>
                  <a:pt x="20970" y="12498"/>
                  <a:pt x="20193" y="12498"/>
                </a:cubicBezTo>
                <a:lnTo>
                  <a:pt x="12580" y="12498"/>
                </a:lnTo>
                <a:lnTo>
                  <a:pt x="9758" y="0"/>
                </a:lnTo>
                <a:close/>
              </a:path>
            </a:pathLst>
          </a:custGeom>
          <a:solidFill>
            <a:srgbClr val="FFFFFF"/>
          </a:solidFill>
          <a:ln w="15875">
            <a:solidFill>
              <a:srgbClr val="E32D91"/>
            </a:solidFill>
          </a:ln>
          <a:extLst>
            <a:ext uri="{C572A759-6A51-4108-AA02-DFA0A04FC94B}">
              <ma14:wrappingTextBoxFlag xmlns="" xmlns:ma14="http://schemas.microsoft.com/office/mac/drawingml/2011/main" val="1"/>
            </a:ext>
          </a:extLst>
        </p:spPr>
        <p:txBody>
          <a:bodyPr lIns="0" tIns="0" rIns="0" bIns="0" anchor="ctr"/>
          <a:lstStyle>
            <a:lvl1pPr algn="ctr">
              <a:defRPr>
                <a:latin typeface="Gill Sans MT"/>
                <a:ea typeface="Gill Sans MT"/>
                <a:cs typeface="Gill Sans MT"/>
                <a:sym typeface="Gill Sans MT"/>
              </a:defRPr>
            </a:lvl1pPr>
          </a:lstStyle>
          <a:p>
            <a:pPr lvl="0"/>
            <a:r>
              <a:t>Gensim</a:t>
            </a:r>
          </a:p>
        </p:txBody>
      </p:sp>
      <p:sp>
        <p:nvSpPr>
          <p:cNvPr id="432" name="Shape 432"/>
          <p:cNvSpPr/>
          <p:nvPr/>
        </p:nvSpPr>
        <p:spPr>
          <a:xfrm>
            <a:off x="8603467" y="2585944"/>
            <a:ext cx="1270001" cy="1518445"/>
          </a:xfrm>
          <a:custGeom>
            <a:avLst/>
            <a:gdLst/>
            <a:ahLst/>
            <a:cxnLst>
              <a:cxn ang="0">
                <a:pos x="wd2" y="hd2"/>
              </a:cxn>
              <a:cxn ang="5400000">
                <a:pos x="wd2" y="hd2"/>
              </a:cxn>
              <a:cxn ang="10800000">
                <a:pos x="wd2" y="hd2"/>
              </a:cxn>
              <a:cxn ang="16200000">
                <a:pos x="wd2" y="hd2"/>
              </a:cxn>
            </a:cxnLst>
            <a:rect l="0" t="0" r="r" b="b"/>
            <a:pathLst>
              <a:path w="21600" h="21600" extrusionOk="0">
                <a:moveTo>
                  <a:pt x="1080" y="0"/>
                </a:moveTo>
                <a:cubicBezTo>
                  <a:pt x="484" y="0"/>
                  <a:pt x="0" y="404"/>
                  <a:pt x="0" y="903"/>
                </a:cubicBezTo>
                <a:lnTo>
                  <a:pt x="0" y="6498"/>
                </a:lnTo>
                <a:cubicBezTo>
                  <a:pt x="0" y="6997"/>
                  <a:pt x="484" y="7401"/>
                  <a:pt x="1080" y="7401"/>
                </a:cubicBezTo>
                <a:lnTo>
                  <a:pt x="10706" y="7401"/>
                </a:lnTo>
                <a:lnTo>
                  <a:pt x="12866" y="21600"/>
                </a:lnTo>
                <a:lnTo>
                  <a:pt x="15026" y="7401"/>
                </a:lnTo>
                <a:lnTo>
                  <a:pt x="20520" y="7401"/>
                </a:lnTo>
                <a:cubicBezTo>
                  <a:pt x="21116" y="7401"/>
                  <a:pt x="21600" y="6997"/>
                  <a:pt x="21600" y="6498"/>
                </a:cubicBezTo>
                <a:lnTo>
                  <a:pt x="21600" y="903"/>
                </a:lnTo>
                <a:cubicBezTo>
                  <a:pt x="21600" y="404"/>
                  <a:pt x="21116" y="0"/>
                  <a:pt x="20520" y="0"/>
                </a:cubicBezTo>
                <a:lnTo>
                  <a:pt x="1080" y="0"/>
                </a:lnTo>
                <a:close/>
              </a:path>
            </a:pathLst>
          </a:custGeom>
          <a:solidFill>
            <a:srgbClr val="FFFFFF"/>
          </a:solidFill>
          <a:ln w="15875">
            <a:solidFill>
              <a:srgbClr val="E32D91"/>
            </a:solidFill>
          </a:ln>
          <a:extLst>
            <a:ext uri="{C572A759-6A51-4108-AA02-DFA0A04FC94B}">
              <ma14:wrappingTextBoxFlag xmlns="" xmlns:ma14="http://schemas.microsoft.com/office/mac/drawingml/2011/main" val="1"/>
            </a:ext>
          </a:extLst>
        </p:spPr>
        <p:txBody>
          <a:bodyPr lIns="0" tIns="0" rIns="0" bIns="0" anchor="ctr"/>
          <a:lstStyle>
            <a:lvl1pPr algn="ctr">
              <a:defRPr>
                <a:latin typeface="Gill Sans MT"/>
                <a:ea typeface="Gill Sans MT"/>
                <a:cs typeface="Gill Sans MT"/>
                <a:sym typeface="Gill Sans MT"/>
              </a:defRPr>
            </a:lvl1pPr>
          </a:lstStyle>
          <a:p>
            <a:pPr lvl="0"/>
            <a:r>
              <a:t>Sci-kit Learn</a:t>
            </a:r>
          </a:p>
        </p:txBody>
      </p:sp>
      <p:sp>
        <p:nvSpPr>
          <p:cNvPr id="433" name="Shape 433"/>
          <p:cNvSpPr/>
          <p:nvPr/>
        </p:nvSpPr>
        <p:spPr>
          <a:xfrm>
            <a:off x="7584111" y="5638078"/>
            <a:ext cx="2008585" cy="567532"/>
          </a:xfrm>
          <a:custGeom>
            <a:avLst/>
            <a:gdLst/>
            <a:ahLst/>
            <a:cxnLst>
              <a:cxn ang="0">
                <a:pos x="wd2" y="hd2"/>
              </a:cxn>
              <a:cxn ang="5400000">
                <a:pos x="wd2" y="hd2"/>
              </a:cxn>
              <a:cxn ang="10800000">
                <a:pos x="wd2" y="hd2"/>
              </a:cxn>
              <a:cxn ang="16200000">
                <a:pos x="wd2" y="hd2"/>
              </a:cxn>
            </a:cxnLst>
            <a:rect l="0" t="0" r="r" b="b"/>
            <a:pathLst>
              <a:path w="21600" h="21600" extrusionOk="0">
                <a:moveTo>
                  <a:pt x="8655" y="0"/>
                </a:moveTo>
                <a:cubicBezTo>
                  <a:pt x="8278" y="0"/>
                  <a:pt x="7972" y="1082"/>
                  <a:pt x="7972" y="2417"/>
                </a:cubicBezTo>
                <a:lnTo>
                  <a:pt x="7972" y="5906"/>
                </a:lnTo>
                <a:lnTo>
                  <a:pt x="0" y="10755"/>
                </a:lnTo>
                <a:lnTo>
                  <a:pt x="7972" y="15588"/>
                </a:lnTo>
                <a:lnTo>
                  <a:pt x="7972" y="19183"/>
                </a:lnTo>
                <a:cubicBezTo>
                  <a:pt x="7972" y="20518"/>
                  <a:pt x="8278" y="21600"/>
                  <a:pt x="8655" y="21600"/>
                </a:cubicBezTo>
                <a:lnTo>
                  <a:pt x="20917" y="21600"/>
                </a:lnTo>
                <a:cubicBezTo>
                  <a:pt x="21294" y="21600"/>
                  <a:pt x="21600" y="20518"/>
                  <a:pt x="21600" y="19183"/>
                </a:cubicBezTo>
                <a:lnTo>
                  <a:pt x="21600" y="2417"/>
                </a:lnTo>
                <a:cubicBezTo>
                  <a:pt x="21600" y="1082"/>
                  <a:pt x="21294" y="0"/>
                  <a:pt x="20917" y="0"/>
                </a:cubicBezTo>
                <a:lnTo>
                  <a:pt x="8655" y="0"/>
                </a:lnTo>
                <a:close/>
              </a:path>
            </a:pathLst>
          </a:custGeom>
          <a:solidFill>
            <a:srgbClr val="FFFFFF"/>
          </a:solidFill>
          <a:ln w="15875">
            <a:solidFill>
              <a:srgbClr val="E32D91"/>
            </a:solidFill>
          </a:ln>
          <a:extLst>
            <a:ext uri="{C572A759-6A51-4108-AA02-DFA0A04FC94B}">
              <ma14:wrappingTextBoxFlag xmlns="" xmlns:ma14="http://schemas.microsoft.com/office/mac/drawingml/2011/main" val="1"/>
            </a:ext>
          </a:extLst>
        </p:spPr>
        <p:txBody>
          <a:bodyPr lIns="0" tIns="0" rIns="0" bIns="0" anchor="ctr"/>
          <a:lstStyle>
            <a:lvl1pPr algn="ctr">
              <a:defRPr>
                <a:latin typeface="Gill Sans MT"/>
                <a:ea typeface="Gill Sans MT"/>
                <a:cs typeface="Gill Sans MT"/>
                <a:sym typeface="Gill Sans MT"/>
              </a:defRPr>
            </a:lvl1pPr>
          </a:lstStyle>
          <a:p>
            <a:pPr lvl="0"/>
            <a:r>
              <a:t>django</a:t>
            </a:r>
          </a:p>
        </p:txBody>
      </p:sp>
      <p:sp>
        <p:nvSpPr>
          <p:cNvPr id="434" name="Shape 434"/>
          <p:cNvSpPr/>
          <p:nvPr/>
        </p:nvSpPr>
        <p:spPr>
          <a:xfrm>
            <a:off x="10042225" y="2193048"/>
            <a:ext cx="1473597" cy="1635126"/>
          </a:xfrm>
          <a:custGeom>
            <a:avLst/>
            <a:gdLst/>
            <a:ahLst/>
            <a:cxnLst>
              <a:cxn ang="0">
                <a:pos x="wd2" y="hd2"/>
              </a:cxn>
              <a:cxn ang="5400000">
                <a:pos x="wd2" y="hd2"/>
              </a:cxn>
              <a:cxn ang="10800000">
                <a:pos x="wd2" y="hd2"/>
              </a:cxn>
              <a:cxn ang="16200000">
                <a:pos x="wd2" y="hd2"/>
              </a:cxn>
            </a:cxnLst>
            <a:rect l="0" t="0" r="r" b="b"/>
            <a:pathLst>
              <a:path w="21600" h="21600" extrusionOk="0">
                <a:moveTo>
                  <a:pt x="3915" y="0"/>
                </a:moveTo>
                <a:cubicBezTo>
                  <a:pt x="3401" y="0"/>
                  <a:pt x="2984" y="376"/>
                  <a:pt x="2984" y="839"/>
                </a:cubicBezTo>
                <a:lnTo>
                  <a:pt x="2984" y="3088"/>
                </a:lnTo>
                <a:lnTo>
                  <a:pt x="0" y="21600"/>
                </a:lnTo>
                <a:lnTo>
                  <a:pt x="5637" y="10370"/>
                </a:lnTo>
                <a:lnTo>
                  <a:pt x="20669" y="10370"/>
                </a:lnTo>
                <a:cubicBezTo>
                  <a:pt x="21183" y="10370"/>
                  <a:pt x="21600" y="9995"/>
                  <a:pt x="21600" y="9531"/>
                </a:cubicBezTo>
                <a:lnTo>
                  <a:pt x="21600" y="839"/>
                </a:lnTo>
                <a:cubicBezTo>
                  <a:pt x="21600" y="376"/>
                  <a:pt x="21183" y="0"/>
                  <a:pt x="20669" y="0"/>
                </a:cubicBezTo>
                <a:lnTo>
                  <a:pt x="3915" y="0"/>
                </a:lnTo>
                <a:close/>
              </a:path>
            </a:pathLst>
          </a:custGeom>
          <a:solidFill>
            <a:srgbClr val="FFFFFF"/>
          </a:solidFill>
          <a:ln w="15875">
            <a:solidFill>
              <a:srgbClr val="E32D91"/>
            </a:solidFill>
          </a:ln>
          <a:extLst>
            <a:ext uri="{C572A759-6A51-4108-AA02-DFA0A04FC94B}">
              <ma14:wrappingTextBoxFlag xmlns="" xmlns:ma14="http://schemas.microsoft.com/office/mac/drawingml/2011/main" val="1"/>
            </a:ext>
          </a:extLst>
        </p:spPr>
        <p:txBody>
          <a:bodyPr lIns="0" tIns="0" rIns="0" bIns="0" anchor="ctr"/>
          <a:lstStyle/>
          <a:p>
            <a:pPr lvl="0" algn="ctr"/>
            <a:r>
              <a:rPr>
                <a:latin typeface="Gill Sans MT"/>
                <a:ea typeface="Gill Sans MT"/>
                <a:cs typeface="Gill Sans MT"/>
                <a:sym typeface="Gill Sans MT"/>
              </a:rPr>
              <a:t>Newspaper</a:t>
            </a:r>
          </a:p>
          <a:p>
            <a:pPr lvl="0" algn="ctr"/>
            <a:r>
              <a:rPr>
                <a:latin typeface="Gill Sans MT"/>
                <a:ea typeface="Gill Sans MT"/>
                <a:cs typeface="Gill Sans MT"/>
                <a:sym typeface="Gill Sans MT"/>
              </a:rPr>
              <a:t>Feedparser</a:t>
            </a:r>
          </a:p>
        </p:txBody>
      </p:sp>
      <p:sp>
        <p:nvSpPr>
          <p:cNvPr id="435" name="Shape 435"/>
          <p:cNvSpPr/>
          <p:nvPr/>
        </p:nvSpPr>
        <p:spPr>
          <a:xfrm>
            <a:off x="6645619" y="3066622"/>
            <a:ext cx="1270001" cy="1164830"/>
          </a:xfrm>
          <a:custGeom>
            <a:avLst/>
            <a:gdLst/>
            <a:ahLst/>
            <a:cxnLst>
              <a:cxn ang="0">
                <a:pos x="wd2" y="hd2"/>
              </a:cxn>
              <a:cxn ang="5400000">
                <a:pos x="wd2" y="hd2"/>
              </a:cxn>
              <a:cxn ang="10800000">
                <a:pos x="wd2" y="hd2"/>
              </a:cxn>
              <a:cxn ang="16200000">
                <a:pos x="wd2" y="hd2"/>
              </a:cxn>
            </a:cxnLst>
            <a:rect l="0" t="0" r="r" b="b"/>
            <a:pathLst>
              <a:path w="21600" h="21600" extrusionOk="0">
                <a:moveTo>
                  <a:pt x="1080" y="0"/>
                </a:moveTo>
                <a:cubicBezTo>
                  <a:pt x="484" y="0"/>
                  <a:pt x="0" y="527"/>
                  <a:pt x="0" y="1178"/>
                </a:cubicBezTo>
                <a:lnTo>
                  <a:pt x="0" y="8964"/>
                </a:lnTo>
                <a:cubicBezTo>
                  <a:pt x="0" y="9614"/>
                  <a:pt x="484" y="10141"/>
                  <a:pt x="1080" y="10141"/>
                </a:cubicBezTo>
                <a:lnTo>
                  <a:pt x="8498" y="10141"/>
                </a:lnTo>
                <a:lnTo>
                  <a:pt x="10658" y="21600"/>
                </a:lnTo>
                <a:lnTo>
                  <a:pt x="12818" y="10141"/>
                </a:lnTo>
                <a:lnTo>
                  <a:pt x="20520" y="10141"/>
                </a:lnTo>
                <a:cubicBezTo>
                  <a:pt x="21116" y="10141"/>
                  <a:pt x="21600" y="9614"/>
                  <a:pt x="21600" y="8964"/>
                </a:cubicBezTo>
                <a:lnTo>
                  <a:pt x="21600" y="1178"/>
                </a:lnTo>
                <a:cubicBezTo>
                  <a:pt x="21600" y="527"/>
                  <a:pt x="21116" y="0"/>
                  <a:pt x="20520" y="0"/>
                </a:cubicBezTo>
                <a:lnTo>
                  <a:pt x="1080" y="0"/>
                </a:lnTo>
                <a:close/>
              </a:path>
            </a:pathLst>
          </a:custGeom>
          <a:solidFill>
            <a:srgbClr val="FFFFFF"/>
          </a:solidFill>
          <a:ln w="15875">
            <a:solidFill>
              <a:srgbClr val="E32D91"/>
            </a:solidFill>
          </a:ln>
          <a:extLst>
            <a:ext uri="{C572A759-6A51-4108-AA02-DFA0A04FC94B}">
              <ma14:wrappingTextBoxFlag xmlns="" xmlns:ma14="http://schemas.microsoft.com/office/mac/drawingml/2011/main" val="1"/>
            </a:ext>
          </a:extLst>
        </p:spPr>
        <p:txBody>
          <a:bodyPr lIns="0" tIns="0" rIns="0" bIns="0" anchor="ctr"/>
          <a:lstStyle>
            <a:lvl1pPr algn="ctr">
              <a:defRPr>
                <a:latin typeface="Gill Sans MT"/>
                <a:ea typeface="Gill Sans MT"/>
                <a:cs typeface="Gill Sans MT"/>
                <a:sym typeface="Gill Sans MT"/>
              </a:defRPr>
            </a:lvl1pPr>
          </a:lstStyle>
          <a:p>
            <a:pPr lvl="0"/>
            <a:r>
              <a:t>Numpy</a:t>
            </a:r>
          </a:p>
        </p:txBody>
      </p:sp>
      <p:sp>
        <p:nvSpPr>
          <p:cNvPr id="436" name="Shape 436"/>
          <p:cNvSpPr/>
          <p:nvPr/>
        </p:nvSpPr>
        <p:spPr>
          <a:xfrm>
            <a:off x="2642328" y="5074025"/>
            <a:ext cx="812404" cy="1081883"/>
          </a:xfrm>
          <a:custGeom>
            <a:avLst/>
            <a:gdLst/>
            <a:ahLst/>
            <a:cxnLst>
              <a:cxn ang="0">
                <a:pos x="wd2" y="hd2"/>
              </a:cxn>
              <a:cxn ang="5400000">
                <a:pos x="wd2" y="hd2"/>
              </a:cxn>
              <a:cxn ang="10800000">
                <a:pos x="wd2" y="hd2"/>
              </a:cxn>
              <a:cxn ang="16200000">
                <a:pos x="wd2" y="hd2"/>
              </a:cxn>
            </a:cxnLst>
            <a:rect l="0" t="0" r="r" b="b"/>
            <a:pathLst>
              <a:path w="21600" h="21600" extrusionOk="0">
                <a:moveTo>
                  <a:pt x="10869" y="0"/>
                </a:moveTo>
                <a:lnTo>
                  <a:pt x="7492" y="11957"/>
                </a:lnTo>
                <a:lnTo>
                  <a:pt x="1688" y="11957"/>
                </a:lnTo>
                <a:cubicBezTo>
                  <a:pt x="756" y="11957"/>
                  <a:pt x="0" y="12524"/>
                  <a:pt x="0" y="13225"/>
                </a:cubicBezTo>
                <a:lnTo>
                  <a:pt x="0" y="20332"/>
                </a:lnTo>
                <a:cubicBezTo>
                  <a:pt x="0" y="21032"/>
                  <a:pt x="756" y="21600"/>
                  <a:pt x="1688" y="21600"/>
                </a:cubicBezTo>
                <a:lnTo>
                  <a:pt x="19912" y="21600"/>
                </a:lnTo>
                <a:cubicBezTo>
                  <a:pt x="20844" y="21600"/>
                  <a:pt x="21600" y="21032"/>
                  <a:pt x="21600" y="20332"/>
                </a:cubicBezTo>
                <a:lnTo>
                  <a:pt x="21600" y="13225"/>
                </a:lnTo>
                <a:cubicBezTo>
                  <a:pt x="21600" y="12524"/>
                  <a:pt x="20844" y="11957"/>
                  <a:pt x="19912" y="11957"/>
                </a:cubicBezTo>
                <a:lnTo>
                  <a:pt x="14245" y="11957"/>
                </a:lnTo>
                <a:lnTo>
                  <a:pt x="10869" y="0"/>
                </a:lnTo>
                <a:close/>
              </a:path>
            </a:pathLst>
          </a:custGeom>
          <a:solidFill>
            <a:srgbClr val="FFFFFF"/>
          </a:solidFill>
          <a:ln w="15875">
            <a:solidFill>
              <a:srgbClr val="E32D91"/>
            </a:solidFill>
          </a:ln>
          <a:extLst>
            <a:ext uri="{C572A759-6A51-4108-AA02-DFA0A04FC94B}">
              <ma14:wrappingTextBoxFlag xmlns="" xmlns:ma14="http://schemas.microsoft.com/office/mac/drawingml/2011/main" val="1"/>
            </a:ext>
          </a:extLst>
        </p:spPr>
        <p:txBody>
          <a:bodyPr lIns="0" tIns="0" rIns="0" bIns="0" anchor="ctr"/>
          <a:lstStyle>
            <a:lvl1pPr algn="ctr"/>
          </a:lstStyle>
          <a:p>
            <a:pPr lvl="0"/>
            <a:r>
              <a:t>NLTK</a:t>
            </a:r>
          </a:p>
        </p:txBody>
      </p:sp>
      <p:sp>
        <p:nvSpPr>
          <p:cNvPr id="437" name="Shape 437"/>
          <p:cNvSpPr/>
          <p:nvPr/>
        </p:nvSpPr>
        <p:spPr>
          <a:xfrm>
            <a:off x="9994614" y="4319399"/>
            <a:ext cx="1564879" cy="1040608"/>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9340" y="13972"/>
                </a:lnTo>
                <a:lnTo>
                  <a:pt x="9340" y="20282"/>
                </a:lnTo>
                <a:cubicBezTo>
                  <a:pt x="9340" y="21010"/>
                  <a:pt x="9733" y="21600"/>
                  <a:pt x="10217" y="21600"/>
                </a:cubicBezTo>
                <a:lnTo>
                  <a:pt x="20724" y="21600"/>
                </a:lnTo>
                <a:cubicBezTo>
                  <a:pt x="21208" y="21600"/>
                  <a:pt x="21600" y="21010"/>
                  <a:pt x="21600" y="20282"/>
                </a:cubicBezTo>
                <a:lnTo>
                  <a:pt x="21600" y="11335"/>
                </a:lnTo>
                <a:cubicBezTo>
                  <a:pt x="21600" y="10608"/>
                  <a:pt x="21208" y="10017"/>
                  <a:pt x="20724" y="10017"/>
                </a:cubicBezTo>
                <a:lnTo>
                  <a:pt x="12539" y="10017"/>
                </a:lnTo>
                <a:lnTo>
                  <a:pt x="0" y="0"/>
                </a:lnTo>
                <a:close/>
              </a:path>
            </a:pathLst>
          </a:custGeom>
          <a:solidFill>
            <a:srgbClr val="FFFFFF"/>
          </a:solidFill>
          <a:ln w="15875">
            <a:solidFill>
              <a:srgbClr val="E32D91"/>
            </a:solidFill>
          </a:ln>
          <a:extLst>
            <a:ext uri="{C572A759-6A51-4108-AA02-DFA0A04FC94B}">
              <ma14:wrappingTextBoxFlag xmlns="" xmlns:ma14="http://schemas.microsoft.com/office/mac/drawingml/2011/main" val="1"/>
            </a:ext>
          </a:extLst>
        </p:spPr>
        <p:txBody>
          <a:bodyPr lIns="0" tIns="0" rIns="0" bIns="0" anchor="ctr"/>
          <a:lstStyle>
            <a:lvl1pPr algn="ctr"/>
          </a:lstStyle>
          <a:p>
            <a:pPr lvl="0"/>
            <a:r>
              <a:t>Celery</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429">
                                            <p:bg/>
                                          </p:spTgt>
                                        </p:tgtEl>
                                        <p:attrNameLst>
                                          <p:attrName>style.visibility</p:attrName>
                                        </p:attrNameLst>
                                      </p:cBhvr>
                                      <p:to>
                                        <p:strVal val="visible"/>
                                      </p:to>
                                    </p:set>
                                  </p:childTnLst>
                                </p:cTn>
                              </p:par>
                              <p:par>
                                <p:cTn id="7" presetID="1" presetClass="entr" presetSubtype="0" fill="hold" grpId="1">
                                  <p:stCondLst>
                                    <p:cond delay="0"/>
                                  </p:stCondLst>
                                  <p:iterate>
                                    <p:tmAbs val="0"/>
                                  </p:iterate>
                                  <p:childTnLst>
                                    <p:set>
                                      <p:cBhvr>
                                        <p:cTn id="8" fill="hold"/>
                                        <p:tgtEl>
                                          <p:spTgt spid="429">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2" nodeType="clickEffect">
                                  <p:stCondLst>
                                    <p:cond delay="0"/>
                                  </p:stCondLst>
                                  <p:iterate>
                                    <p:tmAbs val="0"/>
                                  </p:iterate>
                                  <p:childTnLst>
                                    <p:set>
                                      <p:cBhvr>
                                        <p:cTn id="12" fill="hold"/>
                                        <p:tgtEl>
                                          <p:spTgt spid="430">
                                            <p:bg/>
                                          </p:spTgt>
                                        </p:tgtEl>
                                        <p:attrNameLst>
                                          <p:attrName>style.visibility</p:attrName>
                                        </p:attrNameLst>
                                      </p:cBhvr>
                                      <p:to>
                                        <p:strVal val="visible"/>
                                      </p:to>
                                    </p:set>
                                  </p:childTnLst>
                                </p:cTn>
                              </p:par>
                              <p:par>
                                <p:cTn id="13" presetID="1" presetClass="entr" presetSubtype="0" fill="hold" grpId="2">
                                  <p:stCondLst>
                                    <p:cond delay="0"/>
                                  </p:stCondLst>
                                  <p:iterate>
                                    <p:tmAbs val="0"/>
                                  </p:iterate>
                                  <p:childTnLst>
                                    <p:set>
                                      <p:cBhvr>
                                        <p:cTn id="14" fill="hold"/>
                                        <p:tgtEl>
                                          <p:spTgt spid="430">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3" nodeType="clickEffect">
                                  <p:stCondLst>
                                    <p:cond delay="0"/>
                                  </p:stCondLst>
                                  <p:iterate>
                                    <p:tmAbs val="0"/>
                                  </p:iterate>
                                  <p:childTnLst>
                                    <p:set>
                                      <p:cBhvr>
                                        <p:cTn id="18" fill="hold"/>
                                        <p:tgtEl>
                                          <p:spTgt spid="43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4" nodeType="clickEffect">
                                  <p:stCondLst>
                                    <p:cond delay="0"/>
                                  </p:stCondLst>
                                  <p:iterate>
                                    <p:tmAbs val="0"/>
                                  </p:iterate>
                                  <p:childTnLst>
                                    <p:set>
                                      <p:cBhvr>
                                        <p:cTn id="22" fill="hold"/>
                                        <p:tgtEl>
                                          <p:spTgt spid="431">
                                            <p:bg/>
                                          </p:spTgt>
                                        </p:tgtEl>
                                        <p:attrNameLst>
                                          <p:attrName>style.visibility</p:attrName>
                                        </p:attrNameLst>
                                      </p:cBhvr>
                                      <p:to>
                                        <p:strVal val="visible"/>
                                      </p:to>
                                    </p:set>
                                  </p:childTnLst>
                                </p:cTn>
                              </p:par>
                              <p:par>
                                <p:cTn id="23" presetID="1" presetClass="entr" presetSubtype="0" fill="hold" grpId="4">
                                  <p:stCondLst>
                                    <p:cond delay="0"/>
                                  </p:stCondLst>
                                  <p:iterate>
                                    <p:tmAbs val="0"/>
                                  </p:iterate>
                                  <p:childTnLst>
                                    <p:set>
                                      <p:cBhvr>
                                        <p:cTn id="24" fill="hold"/>
                                        <p:tgtEl>
                                          <p:spTgt spid="431">
                                            <p:txEl>
                                              <p:pRg st="0" end="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5" nodeType="clickEffect">
                                  <p:stCondLst>
                                    <p:cond delay="0"/>
                                  </p:stCondLst>
                                  <p:iterate>
                                    <p:tmAbs val="0"/>
                                  </p:iterate>
                                  <p:childTnLst>
                                    <p:set>
                                      <p:cBhvr>
                                        <p:cTn id="28" fill="hold"/>
                                        <p:tgtEl>
                                          <p:spTgt spid="435">
                                            <p:bg/>
                                          </p:spTgt>
                                        </p:tgtEl>
                                        <p:attrNameLst>
                                          <p:attrName>style.visibility</p:attrName>
                                        </p:attrNameLst>
                                      </p:cBhvr>
                                      <p:to>
                                        <p:strVal val="visible"/>
                                      </p:to>
                                    </p:set>
                                  </p:childTnLst>
                                </p:cTn>
                              </p:par>
                              <p:par>
                                <p:cTn id="29" presetID="1" presetClass="entr" presetSubtype="0" fill="hold" grpId="5">
                                  <p:stCondLst>
                                    <p:cond delay="0"/>
                                  </p:stCondLst>
                                  <p:iterate>
                                    <p:tmAbs val="0"/>
                                  </p:iterate>
                                  <p:childTnLst>
                                    <p:set>
                                      <p:cBhvr>
                                        <p:cTn id="30" fill="hold"/>
                                        <p:tgtEl>
                                          <p:spTgt spid="435">
                                            <p:txEl>
                                              <p:pRg st="0" end="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6" nodeType="clickEffect">
                                  <p:stCondLst>
                                    <p:cond delay="0"/>
                                  </p:stCondLst>
                                  <p:iterate>
                                    <p:tmAbs val="0"/>
                                  </p:iterate>
                                  <p:childTnLst>
                                    <p:set>
                                      <p:cBhvr>
                                        <p:cTn id="34" fill="hold"/>
                                        <p:tgtEl>
                                          <p:spTgt spid="433">
                                            <p:bg/>
                                          </p:spTgt>
                                        </p:tgtEl>
                                        <p:attrNameLst>
                                          <p:attrName>style.visibility</p:attrName>
                                        </p:attrNameLst>
                                      </p:cBhvr>
                                      <p:to>
                                        <p:strVal val="visible"/>
                                      </p:to>
                                    </p:set>
                                  </p:childTnLst>
                                </p:cTn>
                              </p:par>
                              <p:par>
                                <p:cTn id="35" presetID="1" presetClass="entr" presetSubtype="0" fill="hold" grpId="6">
                                  <p:stCondLst>
                                    <p:cond delay="0"/>
                                  </p:stCondLst>
                                  <p:iterate>
                                    <p:tmAbs val="0"/>
                                  </p:iterate>
                                  <p:childTnLst>
                                    <p:set>
                                      <p:cBhvr>
                                        <p:cTn id="36" fill="hold"/>
                                        <p:tgtEl>
                                          <p:spTgt spid="433">
                                            <p:txEl>
                                              <p:pRg st="0" end="0"/>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7" nodeType="clickEffect">
                                  <p:stCondLst>
                                    <p:cond delay="0"/>
                                  </p:stCondLst>
                                  <p:iterate>
                                    <p:tmAbs val="0"/>
                                  </p:iterate>
                                  <p:childTnLst>
                                    <p:set>
                                      <p:cBhvr>
                                        <p:cTn id="40" fill="hold"/>
                                        <p:tgtEl>
                                          <p:spTgt spid="432">
                                            <p:bg/>
                                          </p:spTgt>
                                        </p:tgtEl>
                                        <p:attrNameLst>
                                          <p:attrName>style.visibility</p:attrName>
                                        </p:attrNameLst>
                                      </p:cBhvr>
                                      <p:to>
                                        <p:strVal val="visible"/>
                                      </p:to>
                                    </p:set>
                                  </p:childTnLst>
                                </p:cTn>
                              </p:par>
                              <p:par>
                                <p:cTn id="41" presetID="1" presetClass="entr" presetSubtype="0" fill="hold" grpId="7">
                                  <p:stCondLst>
                                    <p:cond delay="0"/>
                                  </p:stCondLst>
                                  <p:iterate>
                                    <p:tmAbs val="0"/>
                                  </p:iterate>
                                  <p:childTnLst>
                                    <p:set>
                                      <p:cBhvr>
                                        <p:cTn id="42" fill="hold"/>
                                        <p:tgtEl>
                                          <p:spTgt spid="432">
                                            <p:txEl>
                                              <p:pRg st="0" end="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8" nodeType="clickEffect">
                                  <p:stCondLst>
                                    <p:cond delay="0"/>
                                  </p:stCondLst>
                                  <p:iterate>
                                    <p:tmAbs val="0"/>
                                  </p:iterate>
                                  <p:childTnLst>
                                    <p:set>
                                      <p:cBhvr>
                                        <p:cTn id="46" fill="hold"/>
                                        <p:tgtEl>
                                          <p:spTgt spid="434">
                                            <p:bg/>
                                          </p:spTgt>
                                        </p:tgtEl>
                                        <p:attrNameLst>
                                          <p:attrName>style.visibility</p:attrName>
                                        </p:attrNameLst>
                                      </p:cBhvr>
                                      <p:to>
                                        <p:strVal val="visible"/>
                                      </p:to>
                                    </p:set>
                                  </p:childTnLst>
                                </p:cTn>
                              </p:par>
                              <p:par>
                                <p:cTn id="47" presetID="1" presetClass="entr" presetSubtype="0" fill="hold" grpId="8">
                                  <p:stCondLst>
                                    <p:cond delay="0"/>
                                  </p:stCondLst>
                                  <p:iterate>
                                    <p:tmAbs val="0"/>
                                  </p:iterate>
                                  <p:childTnLst>
                                    <p:set>
                                      <p:cBhvr>
                                        <p:cTn id="48" fill="hold"/>
                                        <p:tgtEl>
                                          <p:spTgt spid="434">
                                            <p:txEl>
                                              <p:pRg st="0" end="0"/>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8" nodeType="clickEffect">
                                  <p:stCondLst>
                                    <p:cond delay="0"/>
                                  </p:stCondLst>
                                  <p:iterate>
                                    <p:tmAbs val="0"/>
                                  </p:iterate>
                                  <p:childTnLst>
                                    <p:set>
                                      <p:cBhvr>
                                        <p:cTn id="52" fill="hold"/>
                                        <p:tgtEl>
                                          <p:spTgt spid="434">
                                            <p:txEl>
                                              <p:pRg st="1" end="1"/>
                                            </p:txEl>
                                          </p:spTgt>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9" nodeType="clickEffect">
                                  <p:stCondLst>
                                    <p:cond delay="0"/>
                                  </p:stCondLst>
                                  <p:iterate>
                                    <p:tmAbs val="0"/>
                                  </p:iterate>
                                  <p:childTnLst>
                                    <p:set>
                                      <p:cBhvr>
                                        <p:cTn id="56" fill="hold"/>
                                        <p:tgtEl>
                                          <p:spTgt spid="4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9" grpId="1" build="p" bldLvl="5" animBg="1" advAuto="0"/>
      <p:bldP spid="430" grpId="2" build="p" bldLvl="5" animBg="1" advAuto="0"/>
      <p:bldP spid="431" grpId="4" build="p" bldLvl="5" animBg="1" advAuto="0"/>
      <p:bldP spid="432" grpId="7" build="p" bldLvl="5" animBg="1" advAuto="0"/>
      <p:bldP spid="433" grpId="6" build="p" bldLvl="5" animBg="1" advAuto="0"/>
      <p:bldP spid="434" grpId="8" build="p" bldLvl="5" animBg="1" advAuto="0"/>
      <p:bldP spid="435" grpId="5" build="p" bldLvl="5" animBg="1" advAuto="0"/>
      <p:bldP spid="436" grpId="3" animBg="1" advAuto="0"/>
      <p:bldP spid="437" grpId="9" animBg="1" advAuto="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 name="Shape 140"/>
          <p:cNvSpPr>
            <a:spLocks noGrp="1"/>
          </p:cNvSpPr>
          <p:nvPr>
            <p:ph type="body" idx="1"/>
          </p:nvPr>
        </p:nvSpPr>
        <p:spPr>
          <a:xfrm>
            <a:off x="1584580" y="1534301"/>
            <a:ext cx="3717926" cy="3962401"/>
          </a:xfrm>
          <a:prstGeom prst="rect">
            <a:avLst/>
          </a:prstGeom>
        </p:spPr>
        <p:txBody>
          <a:bodyPr lIns="0" tIns="0" rIns="0" bIns="0"/>
          <a:lstStyle/>
          <a:p>
            <a:pPr marL="0" lvl="0" indent="0">
              <a:buSzTx/>
              <a:buNone/>
              <a:defRPr sz="1800">
                <a:solidFill>
                  <a:srgbClr val="000000"/>
                </a:solidFill>
              </a:defRPr>
            </a:pPr>
            <a:r>
              <a:rPr sz="2800" b="1" dirty="0" smtClean="0">
                <a:solidFill>
                  <a:srgbClr val="262626"/>
                </a:solidFill>
              </a:rPr>
              <a:t>Robin:</a:t>
            </a:r>
            <a:endParaRPr sz="2800" b="1" dirty="0"/>
          </a:p>
          <a:p>
            <a:pPr marL="0" lvl="0" indent="0">
              <a:buSzTx/>
              <a:buNone/>
              <a:defRPr sz="1800">
                <a:solidFill>
                  <a:srgbClr val="000000"/>
                </a:solidFill>
              </a:defRPr>
            </a:pPr>
            <a:r>
              <a:rPr sz="2400" dirty="0">
                <a:solidFill>
                  <a:srgbClr val="262626"/>
                </a:solidFill>
              </a:rPr>
              <a:t>“60% of the news on this page is not of interest to me … </a:t>
            </a:r>
            <a:r>
              <a:rPr sz="2400" i="1" dirty="0">
                <a:solidFill>
                  <a:srgbClr val="262626"/>
                </a:solidFill>
              </a:rPr>
              <a:t>I want a news feed that reflects my interests …but I don’t want to have to fill in forms to tell them what I like. Make it easy to sign in and hassle-free”</a:t>
            </a:r>
          </a:p>
        </p:txBody>
      </p:sp>
      <p:grpSp>
        <p:nvGrpSpPr>
          <p:cNvPr id="149" name="Group 149"/>
          <p:cNvGrpSpPr/>
          <p:nvPr/>
        </p:nvGrpSpPr>
        <p:grpSpPr>
          <a:xfrm>
            <a:off x="5596914" y="1514822"/>
            <a:ext cx="5291752" cy="3962218"/>
            <a:chOff x="0" y="0"/>
            <a:chExt cx="5291750" cy="3962217"/>
          </a:xfrm>
        </p:grpSpPr>
        <p:grpSp>
          <p:nvGrpSpPr>
            <p:cNvPr id="143" name="Group 143"/>
            <p:cNvGrpSpPr/>
            <p:nvPr/>
          </p:nvGrpSpPr>
          <p:grpSpPr>
            <a:xfrm>
              <a:off x="-1" y="0"/>
              <a:ext cx="5291752" cy="3962218"/>
              <a:chOff x="0" y="0"/>
              <a:chExt cx="5291750" cy="3962217"/>
            </a:xfrm>
          </p:grpSpPr>
          <p:sp>
            <p:nvSpPr>
              <p:cNvPr id="141" name="Shape 141"/>
              <p:cNvSpPr/>
              <p:nvPr/>
            </p:nvSpPr>
            <p:spPr>
              <a:xfrm>
                <a:off x="-1" y="0"/>
                <a:ext cx="5291752" cy="3962218"/>
              </a:xfrm>
              <a:prstGeom prst="rect">
                <a:avLst/>
              </a:prstGeom>
              <a:solidFill>
                <a:srgbClr val="E32D91"/>
              </a:solidFill>
              <a:ln w="12700" cap="flat">
                <a:noFill/>
                <a:miter lim="400000"/>
              </a:ln>
              <a:effectLst/>
            </p:spPr>
            <p:txBody>
              <a:bodyPr wrap="square" lIns="0" tIns="0" rIns="0" bIns="0" numCol="1" anchor="ctr">
                <a:noAutofit/>
              </a:bodyPr>
              <a:lstStyle/>
              <a:p>
                <a:pPr lvl="0">
                  <a:defRPr>
                    <a:latin typeface="Gill Sans MT"/>
                    <a:ea typeface="Gill Sans MT"/>
                    <a:cs typeface="Gill Sans MT"/>
                    <a:sym typeface="Gill Sans MT"/>
                  </a:defRPr>
                </a:pPr>
                <a:endParaRPr/>
              </a:p>
            </p:txBody>
          </p:sp>
          <p:pic>
            <p:nvPicPr>
              <p:cNvPr id="142" name="image4.png"/>
              <p:cNvPicPr/>
              <p:nvPr/>
            </p:nvPicPr>
            <p:blipFill>
              <a:blip r:embed="rId2">
                <a:extLst/>
              </a:blip>
              <a:stretch>
                <a:fillRect/>
              </a:stretch>
            </p:blipFill>
            <p:spPr>
              <a:xfrm>
                <a:off x="0" y="0"/>
                <a:ext cx="5291750" cy="3962218"/>
              </a:xfrm>
              <a:prstGeom prst="rect">
                <a:avLst/>
              </a:prstGeom>
              <a:ln w="12700" cap="flat">
                <a:noFill/>
                <a:miter lim="400000"/>
              </a:ln>
              <a:effectLst>
                <a:outerShdw blurRad="50800" dist="50800" dir="5400000" rotWithShape="0">
                  <a:srgbClr val="E32D91">
                    <a:alpha val="62000"/>
                  </a:srgbClr>
                </a:outerShdw>
              </a:effectLst>
            </p:spPr>
          </p:pic>
        </p:grpSp>
        <p:sp>
          <p:nvSpPr>
            <p:cNvPr id="144" name="Shape 144"/>
            <p:cNvSpPr/>
            <p:nvPr/>
          </p:nvSpPr>
          <p:spPr>
            <a:xfrm>
              <a:off x="1996591" y="1266786"/>
              <a:ext cx="1014224" cy="1218043"/>
            </a:xfrm>
            <a:custGeom>
              <a:avLst/>
              <a:gdLst/>
              <a:ahLst/>
              <a:cxnLst>
                <a:cxn ang="0">
                  <a:pos x="wd2" y="hd2"/>
                </a:cxn>
                <a:cxn ang="5400000">
                  <a:pos x="wd2" y="hd2"/>
                </a:cxn>
                <a:cxn ang="10800000">
                  <a:pos x="wd2" y="hd2"/>
                </a:cxn>
                <a:cxn ang="16200000">
                  <a:pos x="wd2" y="hd2"/>
                </a:cxn>
              </a:cxnLst>
              <a:rect l="0" t="0" r="r" b="b"/>
              <a:pathLst>
                <a:path w="21600" h="21600" extrusionOk="0">
                  <a:moveTo>
                    <a:pt x="0" y="3507"/>
                  </a:moveTo>
                  <a:lnTo>
                    <a:pt x="5787" y="0"/>
                  </a:lnTo>
                  <a:lnTo>
                    <a:pt x="10800" y="5736"/>
                  </a:lnTo>
                  <a:lnTo>
                    <a:pt x="15813" y="0"/>
                  </a:lnTo>
                  <a:lnTo>
                    <a:pt x="21600" y="3507"/>
                  </a:lnTo>
                  <a:lnTo>
                    <a:pt x="15226" y="10800"/>
                  </a:lnTo>
                  <a:lnTo>
                    <a:pt x="21600" y="18093"/>
                  </a:lnTo>
                  <a:lnTo>
                    <a:pt x="15813" y="21600"/>
                  </a:lnTo>
                  <a:lnTo>
                    <a:pt x="10800" y="15864"/>
                  </a:lnTo>
                  <a:lnTo>
                    <a:pt x="5787" y="21600"/>
                  </a:lnTo>
                  <a:lnTo>
                    <a:pt x="0" y="18093"/>
                  </a:lnTo>
                  <a:lnTo>
                    <a:pt x="6374" y="10800"/>
                  </a:lnTo>
                  <a:close/>
                </a:path>
              </a:pathLst>
            </a:custGeom>
            <a:solidFill>
              <a:srgbClr val="E32D91"/>
            </a:solidFill>
            <a:ln w="12700" cap="flat">
              <a:solidFill>
                <a:srgbClr val="A6216A"/>
              </a:solidFill>
              <a:prstDash val="solid"/>
              <a:miter lim="800000"/>
            </a:ln>
            <a:effectLst/>
          </p:spPr>
          <p:txBody>
            <a:bodyPr wrap="square" lIns="0" tIns="0" rIns="0" bIns="0" numCol="1" anchor="ctr">
              <a:noAutofit/>
            </a:bodyPr>
            <a:lstStyle/>
            <a:p>
              <a:pPr lvl="0" algn="ctr">
                <a:defRPr>
                  <a:solidFill>
                    <a:srgbClr val="FFFFFF"/>
                  </a:solidFill>
                  <a:latin typeface="Gill Sans MT"/>
                  <a:ea typeface="Gill Sans MT"/>
                  <a:cs typeface="Gill Sans MT"/>
                  <a:sym typeface="Gill Sans MT"/>
                </a:defRPr>
              </a:pPr>
              <a:endParaRPr/>
            </a:p>
          </p:txBody>
        </p:sp>
        <p:sp>
          <p:nvSpPr>
            <p:cNvPr id="145" name="Shape 145"/>
            <p:cNvSpPr/>
            <p:nvPr/>
          </p:nvSpPr>
          <p:spPr>
            <a:xfrm>
              <a:off x="3681474" y="1104097"/>
              <a:ext cx="1223029" cy="1543420"/>
            </a:xfrm>
            <a:custGeom>
              <a:avLst/>
              <a:gdLst/>
              <a:ahLst/>
              <a:cxnLst>
                <a:cxn ang="0">
                  <a:pos x="wd2" y="hd2"/>
                </a:cxn>
                <a:cxn ang="5400000">
                  <a:pos x="wd2" y="hd2"/>
                </a:cxn>
                <a:cxn ang="10800000">
                  <a:pos x="wd2" y="hd2"/>
                </a:cxn>
                <a:cxn ang="16200000">
                  <a:pos x="wd2" y="hd2"/>
                </a:cxn>
              </a:cxnLst>
              <a:rect l="0" t="0" r="r" b="b"/>
              <a:pathLst>
                <a:path w="21600" h="21600" extrusionOk="0">
                  <a:moveTo>
                    <a:pt x="0" y="3150"/>
                  </a:moveTo>
                  <a:lnTo>
                    <a:pt x="5893" y="0"/>
                  </a:lnTo>
                  <a:lnTo>
                    <a:pt x="10800" y="5764"/>
                  </a:lnTo>
                  <a:lnTo>
                    <a:pt x="15707" y="0"/>
                  </a:lnTo>
                  <a:lnTo>
                    <a:pt x="21600" y="3150"/>
                  </a:lnTo>
                  <a:lnTo>
                    <a:pt x="15088" y="10800"/>
                  </a:lnTo>
                  <a:lnTo>
                    <a:pt x="21600" y="18450"/>
                  </a:lnTo>
                  <a:lnTo>
                    <a:pt x="15707" y="21600"/>
                  </a:lnTo>
                  <a:lnTo>
                    <a:pt x="10800" y="15836"/>
                  </a:lnTo>
                  <a:lnTo>
                    <a:pt x="5893" y="21600"/>
                  </a:lnTo>
                  <a:lnTo>
                    <a:pt x="0" y="18450"/>
                  </a:lnTo>
                  <a:lnTo>
                    <a:pt x="6512" y="10800"/>
                  </a:lnTo>
                  <a:close/>
                </a:path>
              </a:pathLst>
            </a:custGeom>
            <a:solidFill>
              <a:srgbClr val="E32D91"/>
            </a:solidFill>
            <a:ln w="12700" cap="flat">
              <a:solidFill>
                <a:srgbClr val="A6216A"/>
              </a:solidFill>
              <a:prstDash val="solid"/>
              <a:miter lim="800000"/>
            </a:ln>
            <a:effectLst/>
          </p:spPr>
          <p:txBody>
            <a:bodyPr wrap="square" lIns="0" tIns="0" rIns="0" bIns="0" numCol="1" anchor="ctr">
              <a:noAutofit/>
            </a:bodyPr>
            <a:lstStyle/>
            <a:p>
              <a:pPr lvl="0" algn="ctr">
                <a:defRPr>
                  <a:solidFill>
                    <a:srgbClr val="FFFFFF"/>
                  </a:solidFill>
                  <a:latin typeface="Gill Sans MT"/>
                  <a:ea typeface="Gill Sans MT"/>
                  <a:cs typeface="Gill Sans MT"/>
                  <a:sym typeface="Gill Sans MT"/>
                </a:defRPr>
              </a:pPr>
              <a:endParaRPr/>
            </a:p>
          </p:txBody>
        </p:sp>
        <p:sp>
          <p:nvSpPr>
            <p:cNvPr id="146" name="Shape 146"/>
            <p:cNvSpPr/>
            <p:nvPr/>
          </p:nvSpPr>
          <p:spPr>
            <a:xfrm>
              <a:off x="1909712" y="2896383"/>
              <a:ext cx="1161741" cy="1063572"/>
            </a:xfrm>
            <a:custGeom>
              <a:avLst/>
              <a:gdLst/>
              <a:ahLst/>
              <a:cxnLst>
                <a:cxn ang="0">
                  <a:pos x="wd2" y="hd2"/>
                </a:cxn>
                <a:cxn ang="5400000">
                  <a:pos x="wd2" y="hd2"/>
                </a:cxn>
                <a:cxn ang="10800000">
                  <a:pos x="wd2" y="hd2"/>
                </a:cxn>
                <a:cxn ang="16200000">
                  <a:pos x="wd2" y="hd2"/>
                </a:cxn>
              </a:cxnLst>
              <a:rect l="0" t="0" r="r" b="b"/>
              <a:pathLst>
                <a:path w="21600" h="21600" extrusionOk="0">
                  <a:moveTo>
                    <a:pt x="0" y="5538"/>
                  </a:moveTo>
                  <a:lnTo>
                    <a:pt x="4312" y="0"/>
                  </a:lnTo>
                  <a:lnTo>
                    <a:pt x="10800" y="6028"/>
                  </a:lnTo>
                  <a:lnTo>
                    <a:pt x="17288" y="0"/>
                  </a:lnTo>
                  <a:lnTo>
                    <a:pt x="21600" y="5538"/>
                  </a:lnTo>
                  <a:lnTo>
                    <a:pt x="15936" y="10800"/>
                  </a:lnTo>
                  <a:lnTo>
                    <a:pt x="21600" y="16062"/>
                  </a:lnTo>
                  <a:lnTo>
                    <a:pt x="17288" y="21600"/>
                  </a:lnTo>
                  <a:lnTo>
                    <a:pt x="10800" y="15572"/>
                  </a:lnTo>
                  <a:lnTo>
                    <a:pt x="4312" y="21600"/>
                  </a:lnTo>
                  <a:lnTo>
                    <a:pt x="0" y="16062"/>
                  </a:lnTo>
                  <a:lnTo>
                    <a:pt x="5664" y="10800"/>
                  </a:lnTo>
                  <a:close/>
                </a:path>
              </a:pathLst>
            </a:custGeom>
            <a:solidFill>
              <a:srgbClr val="E32D91"/>
            </a:solidFill>
            <a:ln w="12700" cap="flat">
              <a:solidFill>
                <a:srgbClr val="A6216A"/>
              </a:solidFill>
              <a:prstDash val="solid"/>
              <a:miter lim="800000"/>
            </a:ln>
            <a:effectLst/>
          </p:spPr>
          <p:txBody>
            <a:bodyPr wrap="square" lIns="0" tIns="0" rIns="0" bIns="0" numCol="1" anchor="ctr">
              <a:noAutofit/>
            </a:bodyPr>
            <a:lstStyle/>
            <a:p>
              <a:pPr lvl="0" algn="ctr">
                <a:defRPr>
                  <a:solidFill>
                    <a:srgbClr val="FFFFFF"/>
                  </a:solidFill>
                  <a:latin typeface="Gill Sans MT"/>
                  <a:ea typeface="Gill Sans MT"/>
                  <a:cs typeface="Gill Sans MT"/>
                  <a:sym typeface="Gill Sans MT"/>
                </a:defRPr>
              </a:pPr>
              <a:endParaRPr/>
            </a:p>
          </p:txBody>
        </p:sp>
        <p:sp>
          <p:nvSpPr>
            <p:cNvPr id="147" name="Shape 147"/>
            <p:cNvSpPr/>
            <p:nvPr/>
          </p:nvSpPr>
          <p:spPr>
            <a:xfrm>
              <a:off x="261713" y="2896383"/>
              <a:ext cx="1161741" cy="1063572"/>
            </a:xfrm>
            <a:custGeom>
              <a:avLst/>
              <a:gdLst/>
              <a:ahLst/>
              <a:cxnLst>
                <a:cxn ang="0">
                  <a:pos x="wd2" y="hd2"/>
                </a:cxn>
                <a:cxn ang="5400000">
                  <a:pos x="wd2" y="hd2"/>
                </a:cxn>
                <a:cxn ang="10800000">
                  <a:pos x="wd2" y="hd2"/>
                </a:cxn>
                <a:cxn ang="16200000">
                  <a:pos x="wd2" y="hd2"/>
                </a:cxn>
              </a:cxnLst>
              <a:rect l="0" t="0" r="r" b="b"/>
              <a:pathLst>
                <a:path w="21600" h="21600" extrusionOk="0">
                  <a:moveTo>
                    <a:pt x="0" y="5538"/>
                  </a:moveTo>
                  <a:lnTo>
                    <a:pt x="4312" y="0"/>
                  </a:lnTo>
                  <a:lnTo>
                    <a:pt x="10800" y="6028"/>
                  </a:lnTo>
                  <a:lnTo>
                    <a:pt x="17288" y="0"/>
                  </a:lnTo>
                  <a:lnTo>
                    <a:pt x="21600" y="5538"/>
                  </a:lnTo>
                  <a:lnTo>
                    <a:pt x="15936" y="10800"/>
                  </a:lnTo>
                  <a:lnTo>
                    <a:pt x="21600" y="16062"/>
                  </a:lnTo>
                  <a:lnTo>
                    <a:pt x="17288" y="21600"/>
                  </a:lnTo>
                  <a:lnTo>
                    <a:pt x="10800" y="15572"/>
                  </a:lnTo>
                  <a:lnTo>
                    <a:pt x="4312" y="21600"/>
                  </a:lnTo>
                  <a:lnTo>
                    <a:pt x="0" y="16062"/>
                  </a:lnTo>
                  <a:lnTo>
                    <a:pt x="5664" y="10800"/>
                  </a:lnTo>
                  <a:close/>
                </a:path>
              </a:pathLst>
            </a:custGeom>
            <a:solidFill>
              <a:srgbClr val="E32D91"/>
            </a:solidFill>
            <a:ln w="12700" cap="flat">
              <a:solidFill>
                <a:srgbClr val="A6216A"/>
              </a:solidFill>
              <a:prstDash val="solid"/>
              <a:miter lim="800000"/>
            </a:ln>
            <a:effectLst/>
          </p:spPr>
          <p:txBody>
            <a:bodyPr wrap="square" lIns="0" tIns="0" rIns="0" bIns="0" numCol="1" anchor="ctr">
              <a:noAutofit/>
            </a:bodyPr>
            <a:lstStyle/>
            <a:p>
              <a:pPr lvl="0" algn="ctr">
                <a:defRPr>
                  <a:solidFill>
                    <a:srgbClr val="FFFFFF"/>
                  </a:solidFill>
                  <a:latin typeface="Gill Sans MT"/>
                  <a:ea typeface="Gill Sans MT"/>
                  <a:cs typeface="Gill Sans MT"/>
                  <a:sym typeface="Gill Sans MT"/>
                </a:defRPr>
              </a:pPr>
              <a:endParaRPr/>
            </a:p>
          </p:txBody>
        </p:sp>
        <p:sp>
          <p:nvSpPr>
            <p:cNvPr id="148" name="Shape 148"/>
            <p:cNvSpPr/>
            <p:nvPr/>
          </p:nvSpPr>
          <p:spPr>
            <a:xfrm>
              <a:off x="3627574" y="3460163"/>
              <a:ext cx="1330829" cy="236814"/>
            </a:xfrm>
            <a:custGeom>
              <a:avLst/>
              <a:gdLst/>
              <a:ahLst/>
              <a:cxnLst>
                <a:cxn ang="0">
                  <a:pos x="wd2" y="hd2"/>
                </a:cxn>
                <a:cxn ang="5400000">
                  <a:pos x="wd2" y="hd2"/>
                </a:cxn>
                <a:cxn ang="10800000">
                  <a:pos x="wd2" y="hd2"/>
                </a:cxn>
                <a:cxn ang="16200000">
                  <a:pos x="wd2" y="hd2"/>
                </a:cxn>
              </a:cxnLst>
              <a:rect l="0" t="0" r="r" b="b"/>
              <a:pathLst>
                <a:path w="21600" h="21600" extrusionOk="0">
                  <a:moveTo>
                    <a:pt x="0" y="4324"/>
                  </a:moveTo>
                  <a:lnTo>
                    <a:pt x="956" y="0"/>
                  </a:lnTo>
                  <a:lnTo>
                    <a:pt x="11142" y="8812"/>
                  </a:lnTo>
                  <a:lnTo>
                    <a:pt x="20644" y="151"/>
                  </a:lnTo>
                  <a:lnTo>
                    <a:pt x="21600" y="5535"/>
                  </a:lnTo>
                  <a:lnTo>
                    <a:pt x="13646" y="11103"/>
                  </a:lnTo>
                  <a:lnTo>
                    <a:pt x="21372" y="16217"/>
                  </a:lnTo>
                  <a:lnTo>
                    <a:pt x="20568" y="21600"/>
                  </a:lnTo>
                  <a:lnTo>
                    <a:pt x="11294" y="13393"/>
                  </a:lnTo>
                  <a:lnTo>
                    <a:pt x="880" y="20238"/>
                  </a:lnTo>
                  <a:lnTo>
                    <a:pt x="76" y="16368"/>
                  </a:lnTo>
                  <a:lnTo>
                    <a:pt x="8638" y="11254"/>
                  </a:lnTo>
                  <a:lnTo>
                    <a:pt x="0" y="4324"/>
                  </a:lnTo>
                  <a:close/>
                </a:path>
              </a:pathLst>
            </a:custGeom>
            <a:solidFill>
              <a:srgbClr val="E32D91"/>
            </a:solidFill>
            <a:ln w="12700" cap="flat">
              <a:solidFill>
                <a:srgbClr val="A6216A"/>
              </a:solidFill>
              <a:prstDash val="solid"/>
              <a:miter lim="800000"/>
            </a:ln>
            <a:effectLst/>
          </p:spPr>
          <p:txBody>
            <a:bodyPr wrap="square" lIns="0" tIns="0" rIns="0" bIns="0" numCol="1" anchor="ctr">
              <a:noAutofit/>
            </a:bodyPr>
            <a:lstStyle/>
            <a:p>
              <a:pPr lvl="0" algn="ctr">
                <a:defRPr>
                  <a:solidFill>
                    <a:srgbClr val="FFFFFF"/>
                  </a:solidFill>
                  <a:latin typeface="Gill Sans MT"/>
                  <a:ea typeface="Gill Sans MT"/>
                  <a:cs typeface="Gill Sans MT"/>
                  <a:sym typeface="Gill Sans MT"/>
                </a:defRPr>
              </a:pPr>
              <a:endParaRPr/>
            </a:p>
          </p:txBody>
        </p:sp>
      </p:grpSp>
      <p:sp>
        <p:nvSpPr>
          <p:cNvPr id="150" name="Shape 150"/>
          <p:cNvSpPr/>
          <p:nvPr/>
        </p:nvSpPr>
        <p:spPr>
          <a:xfrm>
            <a:off x="1796690" y="755779"/>
            <a:ext cx="3293707" cy="646327"/>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lvl1pPr algn="ctr">
              <a:defRPr sz="3600">
                <a:latin typeface="Gill Sans MT"/>
                <a:ea typeface="Gill Sans MT"/>
                <a:cs typeface="Gill Sans MT"/>
                <a:sym typeface="Gill Sans MT"/>
              </a:defRPr>
            </a:lvl1pPr>
          </a:lstStyle>
          <a:p>
            <a:pPr lvl="0">
              <a:defRPr sz="1800"/>
            </a:pPr>
            <a:endParaRPr sz="3600" dirty="0"/>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9" name="Shape 439"/>
          <p:cNvSpPr>
            <a:spLocks noGrp="1"/>
          </p:cNvSpPr>
          <p:nvPr>
            <p:ph type="title"/>
          </p:nvPr>
        </p:nvSpPr>
        <p:spPr>
          <a:prstGeom prst="rect">
            <a:avLst/>
          </a:prstGeom>
        </p:spPr>
        <p:txBody>
          <a:bodyPr/>
          <a:lstStyle/>
          <a:p>
            <a:pPr lvl="0">
              <a:defRPr sz="1800">
                <a:solidFill>
                  <a:srgbClr val="000000"/>
                </a:solidFill>
              </a:defRPr>
            </a:pPr>
            <a:r>
              <a:rPr sz="4400">
                <a:solidFill>
                  <a:srgbClr val="262626"/>
                </a:solidFill>
              </a:rPr>
              <a:t>Design Objectives</a:t>
            </a:r>
          </a:p>
        </p:txBody>
      </p:sp>
      <p:sp>
        <p:nvSpPr>
          <p:cNvPr id="440" name="Shape 440"/>
          <p:cNvSpPr>
            <a:spLocks noGrp="1"/>
          </p:cNvSpPr>
          <p:nvPr>
            <p:ph type="body" idx="1"/>
          </p:nvPr>
        </p:nvSpPr>
        <p:spPr>
          <a:xfrm>
            <a:off x="1298447" y="2625778"/>
            <a:ext cx="9595106" cy="3301894"/>
          </a:xfrm>
          <a:prstGeom prst="rect">
            <a:avLst/>
          </a:prstGeom>
        </p:spPr>
        <p:txBody>
          <a:bodyPr/>
          <a:lstStyle/>
          <a:p>
            <a:pPr marL="342900" lvl="1" defTabSz="315887">
              <a:buSzPct val="100000"/>
              <a:buFontTx/>
              <a:defRPr sz="1800">
                <a:solidFill>
                  <a:srgbClr val="000000"/>
                </a:solidFill>
              </a:defRPr>
            </a:pPr>
            <a:r>
              <a:rPr sz="2800" dirty="0"/>
              <a:t>Provide a </a:t>
            </a:r>
            <a:r>
              <a:rPr sz="2800" dirty="0" err="1"/>
              <a:t>personalised</a:t>
            </a:r>
            <a:r>
              <a:rPr sz="2800" dirty="0"/>
              <a:t> experience for users</a:t>
            </a:r>
          </a:p>
          <a:p>
            <a:pPr marL="342900" lvl="1" defTabSz="315887">
              <a:buSzPct val="100000"/>
              <a:buFontTx/>
              <a:defRPr sz="1800">
                <a:solidFill>
                  <a:srgbClr val="000000"/>
                </a:solidFill>
              </a:defRPr>
            </a:pPr>
            <a:r>
              <a:rPr sz="2800"/>
              <a:t>Generate user interests implicitly, with minimal input from users</a:t>
            </a:r>
          </a:p>
          <a:p>
            <a:pPr marL="342900" lvl="1" defTabSz="315887">
              <a:buSzPct val="100000"/>
              <a:buFontTx/>
              <a:defRPr sz="1800">
                <a:solidFill>
                  <a:srgbClr val="000000"/>
                </a:solidFill>
              </a:defRPr>
            </a:pPr>
            <a:r>
              <a:rPr sz="2800" dirty="0"/>
              <a:t>Make sign-up as streamlined as possible</a:t>
            </a:r>
          </a:p>
          <a:p>
            <a:pPr marL="342900" lvl="1" defTabSz="315887">
              <a:buSzPct val="100000"/>
              <a:buFontTx/>
              <a:defRPr sz="1800">
                <a:solidFill>
                  <a:srgbClr val="000000"/>
                </a:solidFill>
              </a:defRPr>
            </a:pPr>
            <a:r>
              <a:rPr sz="2800" dirty="0"/>
              <a:t>Allow users to </a:t>
            </a:r>
            <a:r>
              <a:rPr sz="2800" dirty="0" err="1"/>
              <a:t>customise</a:t>
            </a:r>
            <a:r>
              <a:rPr sz="2800" dirty="0"/>
              <a:t> their profiles if they wish to do so</a:t>
            </a:r>
          </a:p>
          <a:p>
            <a:pPr marL="342900" lvl="1" defTabSz="315887">
              <a:buSzPct val="100000"/>
              <a:buFontTx/>
              <a:defRPr sz="1800">
                <a:solidFill>
                  <a:srgbClr val="000000"/>
                </a:solidFill>
              </a:defRPr>
            </a:pPr>
            <a:r>
              <a:rPr sz="2800" dirty="0"/>
              <a:t>Give users feedback on the statistics we have collected</a:t>
            </a:r>
          </a:p>
        </p:txBody>
      </p:sp>
      <p:sp>
        <p:nvSpPr>
          <p:cNvPr id="441" name="Shape 441"/>
          <p:cNvSpPr>
            <a:spLocks noGrp="1"/>
          </p:cNvSpPr>
          <p:nvPr>
            <p:ph type="sldNum" sz="quarter" idx="2"/>
          </p:nvPr>
        </p:nvSpPr>
        <p:spPr>
          <a:xfrm>
            <a:off x="10353901" y="5993129"/>
            <a:ext cx="542698" cy="231139"/>
          </a:xfrm>
          <a:prstGeom prst="rect">
            <a:avLst/>
          </a:prstGeom>
          <a:extLst>
            <a:ext uri="{C572A759-6A51-4108-AA02-DFA0A04FC94B}">
              <ma14:wrappingTextBoxFlag xmlns="" xmlns:ma14="http://schemas.microsoft.com/office/mac/drawingml/2011/main" val="1"/>
            </a:ext>
          </a:extLst>
        </p:spPr>
        <p:txBody>
          <a:bodyPr/>
          <a:lstStyle/>
          <a:p>
            <a:pPr lvl="0">
              <a:defRPr sz="1800"/>
            </a:pPr>
            <a:fld id="{86CB4B4D-7CA3-9044-876B-883B54F8677D}" type="slidenum">
              <a:rPr sz="1000"/>
              <a:t>20</a:t>
            </a:fld>
            <a:endParaRPr sz="1000"/>
          </a:p>
        </p:txBody>
      </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3" name="Shape 443"/>
          <p:cNvSpPr>
            <a:spLocks noGrp="1"/>
          </p:cNvSpPr>
          <p:nvPr>
            <p:ph type="title"/>
          </p:nvPr>
        </p:nvSpPr>
        <p:spPr>
          <a:xfrm>
            <a:off x="1295402" y="711198"/>
            <a:ext cx="9601198" cy="1845735"/>
          </a:xfrm>
          <a:prstGeom prst="rect">
            <a:avLst/>
          </a:prstGeom>
        </p:spPr>
        <p:txBody>
          <a:bodyPr/>
          <a:lstStyle/>
          <a:p>
            <a:pPr lvl="0">
              <a:defRPr sz="1800">
                <a:solidFill>
                  <a:srgbClr val="000000"/>
                </a:solidFill>
              </a:defRPr>
            </a:pPr>
            <a:r>
              <a:rPr sz="4400">
                <a:solidFill>
                  <a:srgbClr val="262626"/>
                </a:solidFill>
              </a:rPr>
              <a:t>Design Considerations</a:t>
            </a:r>
          </a:p>
        </p:txBody>
      </p:sp>
      <p:sp>
        <p:nvSpPr>
          <p:cNvPr id="444" name="Shape 444"/>
          <p:cNvSpPr>
            <a:spLocks noGrp="1"/>
          </p:cNvSpPr>
          <p:nvPr>
            <p:ph type="body" idx="1"/>
          </p:nvPr>
        </p:nvSpPr>
        <p:spPr>
          <a:xfrm>
            <a:off x="1295400" y="2556930"/>
            <a:ext cx="9601198" cy="3308672"/>
          </a:xfrm>
          <a:prstGeom prst="rect">
            <a:avLst/>
          </a:prstGeom>
        </p:spPr>
        <p:txBody>
          <a:bodyPr/>
          <a:lstStyle/>
          <a:p>
            <a:pPr marL="342900" lvl="0" indent="-342900">
              <a:buSzPct val="100000"/>
              <a:defRPr sz="1800">
                <a:solidFill>
                  <a:srgbClr val="000000"/>
                </a:solidFill>
              </a:defRPr>
            </a:pPr>
            <a:r>
              <a:rPr sz="2800">
                <a:solidFill>
                  <a:srgbClr val="262626"/>
                </a:solidFill>
              </a:rPr>
              <a:t>Fast (asynchronous processing where appropriate)</a:t>
            </a:r>
          </a:p>
          <a:p>
            <a:pPr marL="342900" lvl="0" indent="-342900">
              <a:buSzPct val="100000"/>
              <a:defRPr sz="1800">
                <a:solidFill>
                  <a:srgbClr val="000000"/>
                </a:solidFill>
              </a:defRPr>
            </a:pPr>
            <a:r>
              <a:rPr sz="2800">
                <a:solidFill>
                  <a:srgbClr val="262626"/>
                </a:solidFill>
              </a:rPr>
              <a:t>Minimalistic design</a:t>
            </a:r>
            <a:endParaRPr sz="2800"/>
          </a:p>
          <a:p>
            <a:pPr marL="342900" lvl="0" indent="-342900">
              <a:buSzPct val="100000"/>
              <a:defRPr sz="1800">
                <a:solidFill>
                  <a:srgbClr val="000000"/>
                </a:solidFill>
              </a:defRPr>
            </a:pPr>
            <a:r>
              <a:rPr sz="2800"/>
              <a:t>Frequent trawl for new articles</a:t>
            </a:r>
          </a:p>
        </p:txBody>
      </p:sp>
      <p:sp>
        <p:nvSpPr>
          <p:cNvPr id="445" name="Shape 445"/>
          <p:cNvSpPr>
            <a:spLocks noGrp="1"/>
          </p:cNvSpPr>
          <p:nvPr>
            <p:ph type="sldNum" sz="quarter" idx="2"/>
          </p:nvPr>
        </p:nvSpPr>
        <p:spPr>
          <a:xfrm>
            <a:off x="10353901" y="5923281"/>
            <a:ext cx="542699" cy="139701"/>
          </a:xfrm>
          <a:prstGeom prst="rect">
            <a:avLst/>
          </a:prstGeom>
          <a:extLst>
            <a:ext uri="{C572A759-6A51-4108-AA02-DFA0A04FC94B}">
              <ma14:wrappingTextBoxFlag xmlns="" xmlns:ma14="http://schemas.microsoft.com/office/mac/drawingml/2011/main" val="1"/>
            </a:ext>
          </a:extLst>
        </p:spPr>
        <p:txBody>
          <a:bodyPr>
            <a:normAutofit lnSpcReduction="10000"/>
          </a:bodyPr>
          <a:lstStyle/>
          <a:p>
            <a:pPr lvl="0">
              <a:defRPr sz="1800"/>
            </a:pPr>
            <a:fld id="{86CB4B4D-7CA3-9044-876B-883B54F8677D}" type="slidenum">
              <a:rPr sz="1000"/>
              <a:t>21</a:t>
            </a:fld>
            <a:endParaRPr sz="1000"/>
          </a:p>
        </p:txBody>
      </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7" name="Shape 447"/>
          <p:cNvSpPr>
            <a:spLocks noGrp="1"/>
          </p:cNvSpPr>
          <p:nvPr>
            <p:ph type="title"/>
          </p:nvPr>
        </p:nvSpPr>
        <p:spPr>
          <a:prstGeom prst="rect">
            <a:avLst/>
          </a:prstGeom>
        </p:spPr>
        <p:txBody>
          <a:bodyPr/>
          <a:lstStyle/>
          <a:p>
            <a:pPr lvl="0">
              <a:defRPr sz="1800">
                <a:solidFill>
                  <a:srgbClr val="000000"/>
                </a:solidFill>
              </a:defRPr>
            </a:pPr>
            <a:r>
              <a:rPr sz="5400">
                <a:solidFill>
                  <a:srgbClr val="262626"/>
                </a:solidFill>
              </a:rPr>
              <a:t>Business Proposition</a:t>
            </a:r>
          </a:p>
        </p:txBody>
      </p:sp>
      <p:sp>
        <p:nvSpPr>
          <p:cNvPr id="448" name="Shape 448"/>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pPr lvl="0">
              <a:defRPr sz="1800"/>
            </a:pPr>
            <a:fld id="{86CB4B4D-7CA3-9044-876B-883B54F8677D}" type="slidenum">
              <a:rPr sz="1000"/>
              <a:t>22</a:t>
            </a:fld>
            <a:endParaRPr sz="1000"/>
          </a:p>
        </p:txBody>
      </p:sp>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 name="Shape 450"/>
          <p:cNvSpPr>
            <a:spLocks noGrp="1"/>
          </p:cNvSpPr>
          <p:nvPr>
            <p:ph type="title"/>
          </p:nvPr>
        </p:nvSpPr>
        <p:spPr>
          <a:prstGeom prst="rect">
            <a:avLst/>
          </a:prstGeom>
        </p:spPr>
        <p:txBody>
          <a:bodyPr/>
          <a:lstStyle/>
          <a:p>
            <a:pPr lvl="1">
              <a:defRPr sz="1800">
                <a:solidFill>
                  <a:srgbClr val="000000"/>
                </a:solidFill>
              </a:defRPr>
            </a:pPr>
            <a:r>
              <a:rPr sz="4400">
                <a:solidFill>
                  <a:srgbClr val="262626"/>
                </a:solidFill>
              </a:rPr>
              <a:t>Customer Segments</a:t>
            </a:r>
          </a:p>
        </p:txBody>
      </p:sp>
      <p:sp>
        <p:nvSpPr>
          <p:cNvPr id="451" name="Shape 451"/>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pPr lvl="0">
              <a:defRPr sz="1800"/>
            </a:pPr>
            <a:fld id="{86CB4B4D-7CA3-9044-876B-883B54F8677D}" type="slidenum">
              <a:rPr sz="1000"/>
              <a:t>23</a:t>
            </a:fld>
            <a:endParaRPr sz="1000"/>
          </a:p>
        </p:txBody>
      </p:sp>
      <p:grpSp>
        <p:nvGrpSpPr>
          <p:cNvPr id="455" name="Group 455"/>
          <p:cNvGrpSpPr/>
          <p:nvPr/>
        </p:nvGrpSpPr>
        <p:grpSpPr>
          <a:xfrm>
            <a:off x="964029" y="2383424"/>
            <a:ext cx="4467178" cy="2096593"/>
            <a:chOff x="0" y="0"/>
            <a:chExt cx="4467177" cy="2096591"/>
          </a:xfrm>
        </p:grpSpPr>
        <p:sp>
          <p:nvSpPr>
            <p:cNvPr id="452" name="Shape 452"/>
            <p:cNvSpPr/>
            <p:nvPr/>
          </p:nvSpPr>
          <p:spPr>
            <a:xfrm>
              <a:off x="1655" y="0"/>
              <a:ext cx="4457701" cy="1842824"/>
            </a:xfrm>
            <a:prstGeom prst="roundRect">
              <a:avLst>
                <a:gd name="adj" fmla="val 14894"/>
              </a:avLst>
            </a:prstGeom>
            <a:solidFill>
              <a:srgbClr val="E32D91"/>
            </a:solidFill>
            <a:ln w="15875" cap="flat">
              <a:solidFill>
                <a:srgbClr val="E32D91"/>
              </a:solidFill>
              <a:prstDash val="solid"/>
              <a:bevel/>
            </a:ln>
            <a:effectLst/>
            <a:extLst>
              <a:ext uri="{C572A759-6A51-4108-AA02-DFA0A04FC94B}">
                <ma14:wrappingTextBoxFlag xmlns="" xmlns:ma14="http://schemas.microsoft.com/office/mac/drawingml/2011/main" val="1"/>
              </a:ext>
            </a:extLst>
          </p:spPr>
          <p:txBody>
            <a:bodyPr wrap="square" lIns="0" tIns="0" rIns="0" bIns="0" numCol="1" anchor="t">
              <a:noAutofit/>
            </a:bodyPr>
            <a:lstStyle>
              <a:lvl1pPr algn="ctr">
                <a:defRPr sz="2400">
                  <a:solidFill>
                    <a:srgbClr val="FFFFFF"/>
                  </a:solidFill>
                  <a:latin typeface="Gill Sans MT"/>
                  <a:ea typeface="Gill Sans MT"/>
                  <a:cs typeface="Gill Sans MT"/>
                  <a:sym typeface="Gill Sans MT"/>
                </a:defRPr>
              </a:lvl1pPr>
            </a:lstStyle>
            <a:p>
              <a:pPr lvl="0">
                <a:defRPr sz="1800">
                  <a:solidFill>
                    <a:srgbClr val="000000"/>
                  </a:solidFill>
                </a:defRPr>
              </a:pPr>
              <a:r>
                <a:rPr sz="2400">
                  <a:solidFill>
                    <a:srgbClr val="FFFFFF"/>
                  </a:solidFill>
                </a:rPr>
                <a:t>General Users</a:t>
              </a:r>
            </a:p>
          </p:txBody>
        </p:sp>
        <p:sp>
          <p:nvSpPr>
            <p:cNvPr id="453" name="Shape 453"/>
            <p:cNvSpPr/>
            <p:nvPr/>
          </p:nvSpPr>
          <p:spPr>
            <a:xfrm>
              <a:off x="0" y="515356"/>
              <a:ext cx="4467178" cy="1581236"/>
            </a:xfrm>
            <a:prstGeom prst="roundRect">
              <a:avLst>
                <a:gd name="adj" fmla="val 12048"/>
              </a:avLst>
            </a:prstGeom>
            <a:solidFill>
              <a:srgbClr val="FFFFFF"/>
            </a:solidFill>
            <a:ln w="15875" cap="flat">
              <a:solidFill>
                <a:srgbClr val="E32D91"/>
              </a:solidFill>
              <a:prstDash val="solid"/>
              <a:miter lim="400000"/>
            </a:ln>
            <a:effectLst/>
          </p:spPr>
          <p:txBody>
            <a:bodyPr wrap="square" lIns="0" tIns="0" rIns="0" bIns="0" numCol="1" anchor="ctr">
              <a:noAutofit/>
            </a:bodyPr>
            <a:lstStyle/>
            <a:p>
              <a:pPr lvl="0">
                <a:defRPr>
                  <a:latin typeface="Gill Sans MT"/>
                  <a:ea typeface="Gill Sans MT"/>
                  <a:cs typeface="Gill Sans MT"/>
                  <a:sym typeface="Gill Sans MT"/>
                </a:defRPr>
              </a:pPr>
              <a:endParaRPr/>
            </a:p>
          </p:txBody>
        </p:sp>
        <p:sp>
          <p:nvSpPr>
            <p:cNvPr id="454" name="Shape 454"/>
            <p:cNvSpPr/>
            <p:nvPr/>
          </p:nvSpPr>
          <p:spPr>
            <a:xfrm>
              <a:off x="11088" y="455861"/>
              <a:ext cx="4445001" cy="1349560"/>
            </a:xfrm>
            <a:prstGeom prst="rect">
              <a:avLst/>
            </a:prstGeom>
            <a:solidFill>
              <a:srgbClr val="FFFFFF"/>
            </a:solid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oAutofit/>
            </a:bodyPr>
            <a:lstStyle/>
            <a:p>
              <a:pPr lvl="0" algn="ctr">
                <a:spcBef>
                  <a:spcPts val="600"/>
                </a:spcBef>
              </a:pPr>
              <a:r>
                <a:rPr sz="2400">
                  <a:solidFill>
                    <a:srgbClr val="262626"/>
                  </a:solidFill>
                  <a:latin typeface="Gill Sans MT"/>
                  <a:ea typeface="Gill Sans MT"/>
                  <a:cs typeface="Gill Sans MT"/>
                  <a:sym typeface="Gill Sans MT"/>
                </a:rPr>
                <a:t>Free service</a:t>
              </a:r>
            </a:p>
            <a:p>
              <a:pPr lvl="0" algn="ctr">
                <a:spcBef>
                  <a:spcPts val="600"/>
                </a:spcBef>
              </a:pPr>
              <a:r>
                <a:rPr sz="2400">
                  <a:solidFill>
                    <a:srgbClr val="262626"/>
                  </a:solidFill>
                  <a:latin typeface="Gill Sans MT"/>
                  <a:ea typeface="Gill Sans MT"/>
                  <a:cs typeface="Gill Sans MT"/>
                  <a:sym typeface="Gill Sans MT"/>
                </a:rPr>
                <a:t>Create value by providing personalised service</a:t>
              </a:r>
            </a:p>
          </p:txBody>
        </p:sp>
      </p:grpSp>
      <p:grpSp>
        <p:nvGrpSpPr>
          <p:cNvPr id="459" name="Group 459"/>
          <p:cNvGrpSpPr/>
          <p:nvPr/>
        </p:nvGrpSpPr>
        <p:grpSpPr>
          <a:xfrm>
            <a:off x="5979496" y="2362074"/>
            <a:ext cx="5157017" cy="1984965"/>
            <a:chOff x="0" y="0"/>
            <a:chExt cx="5157015" cy="1984963"/>
          </a:xfrm>
        </p:grpSpPr>
        <p:sp>
          <p:nvSpPr>
            <p:cNvPr id="456" name="Shape 456"/>
            <p:cNvSpPr/>
            <p:nvPr/>
          </p:nvSpPr>
          <p:spPr>
            <a:xfrm>
              <a:off x="1776" y="0"/>
              <a:ext cx="5153463" cy="1978290"/>
            </a:xfrm>
            <a:prstGeom prst="roundRect">
              <a:avLst>
                <a:gd name="adj" fmla="val 14894"/>
              </a:avLst>
            </a:prstGeom>
            <a:solidFill>
              <a:srgbClr val="E32D91"/>
            </a:solidFill>
            <a:ln w="15875" cap="flat">
              <a:solidFill>
                <a:srgbClr val="E32D91"/>
              </a:solidFill>
              <a:prstDash val="solid"/>
              <a:bevel/>
            </a:ln>
            <a:effectLst/>
            <a:extLst>
              <a:ext uri="{C572A759-6A51-4108-AA02-DFA0A04FC94B}">
                <ma14:wrappingTextBoxFlag xmlns="" xmlns:ma14="http://schemas.microsoft.com/office/mac/drawingml/2011/main" val="1"/>
              </a:ext>
            </a:extLst>
          </p:spPr>
          <p:txBody>
            <a:bodyPr wrap="square" lIns="0" tIns="0" rIns="0" bIns="0" numCol="1" anchor="t">
              <a:noAutofit/>
            </a:bodyPr>
            <a:lstStyle>
              <a:lvl1pPr algn="ctr">
                <a:defRPr sz="2400">
                  <a:solidFill>
                    <a:srgbClr val="FFFFFF"/>
                  </a:solidFill>
                  <a:latin typeface="Gill Sans MT"/>
                  <a:ea typeface="Gill Sans MT"/>
                  <a:cs typeface="Gill Sans MT"/>
                  <a:sym typeface="Gill Sans MT"/>
                </a:defRPr>
              </a:lvl1pPr>
            </a:lstStyle>
            <a:p>
              <a:pPr lvl="0">
                <a:defRPr sz="1800">
                  <a:solidFill>
                    <a:srgbClr val="000000"/>
                  </a:solidFill>
                </a:defRPr>
              </a:pPr>
              <a:r>
                <a:rPr sz="2400">
                  <a:solidFill>
                    <a:srgbClr val="FFFFFF"/>
                  </a:solidFill>
                </a:rPr>
                <a:t>Large news outlets</a:t>
              </a:r>
            </a:p>
          </p:txBody>
        </p:sp>
        <p:sp>
          <p:nvSpPr>
            <p:cNvPr id="457" name="Shape 457"/>
            <p:cNvSpPr/>
            <p:nvPr/>
          </p:nvSpPr>
          <p:spPr>
            <a:xfrm>
              <a:off x="0" y="553240"/>
              <a:ext cx="5157016" cy="1431724"/>
            </a:xfrm>
            <a:prstGeom prst="roundRect">
              <a:avLst>
                <a:gd name="adj" fmla="val 14284"/>
              </a:avLst>
            </a:prstGeom>
            <a:solidFill>
              <a:srgbClr val="FFFFFF"/>
            </a:solidFill>
            <a:ln w="15875" cap="flat">
              <a:solidFill>
                <a:srgbClr val="E32D91"/>
              </a:solidFill>
              <a:prstDash val="solid"/>
              <a:miter lim="400000"/>
            </a:ln>
            <a:effectLst/>
          </p:spPr>
          <p:txBody>
            <a:bodyPr wrap="square" lIns="0" tIns="0" rIns="0" bIns="0" numCol="1" anchor="ctr">
              <a:noAutofit/>
            </a:bodyPr>
            <a:lstStyle/>
            <a:p>
              <a:pPr lvl="0">
                <a:defRPr>
                  <a:latin typeface="Gill Sans MT"/>
                  <a:ea typeface="Gill Sans MT"/>
                  <a:cs typeface="Gill Sans MT"/>
                  <a:sym typeface="Gill Sans MT"/>
                </a:defRPr>
              </a:pPr>
              <a:endParaRPr/>
            </a:p>
          </p:txBody>
        </p:sp>
        <p:sp>
          <p:nvSpPr>
            <p:cNvPr id="458" name="Shape 458"/>
            <p:cNvSpPr/>
            <p:nvPr/>
          </p:nvSpPr>
          <p:spPr>
            <a:xfrm>
              <a:off x="11903" y="489372"/>
              <a:ext cx="5133209" cy="1245517"/>
            </a:xfrm>
            <a:prstGeom prst="rect">
              <a:avLst/>
            </a:prstGeom>
            <a:solidFill>
              <a:srgbClr val="FFFFFF"/>
            </a:solid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oAutofit/>
            </a:bodyPr>
            <a:lstStyle/>
            <a:p>
              <a:pPr lvl="0" algn="ctr"/>
              <a:r>
                <a:rPr sz="2400">
                  <a:latin typeface="Gill Sans MT"/>
                  <a:ea typeface="Gill Sans MT"/>
                  <a:cs typeface="Gill Sans MT"/>
                  <a:sym typeface="Gill Sans MT"/>
                </a:rPr>
                <a:t>Free, mutually beneficial</a:t>
              </a:r>
            </a:p>
            <a:p>
              <a:pPr lvl="0" algn="ctr"/>
              <a:r>
                <a:rPr sz="2400">
                  <a:latin typeface="Gill Sans MT"/>
                  <a:ea typeface="Gill Sans MT"/>
                  <a:cs typeface="Gill Sans MT"/>
                  <a:sym typeface="Gill Sans MT"/>
                </a:rPr>
                <a:t>Generate traffic</a:t>
              </a:r>
            </a:p>
          </p:txBody>
        </p:sp>
      </p:grpSp>
      <p:grpSp>
        <p:nvGrpSpPr>
          <p:cNvPr id="463" name="Group 463"/>
          <p:cNvGrpSpPr/>
          <p:nvPr/>
        </p:nvGrpSpPr>
        <p:grpSpPr>
          <a:xfrm>
            <a:off x="3765156" y="4306508"/>
            <a:ext cx="4661688" cy="1929553"/>
            <a:chOff x="0" y="0"/>
            <a:chExt cx="4661687" cy="1929551"/>
          </a:xfrm>
        </p:grpSpPr>
        <p:sp>
          <p:nvSpPr>
            <p:cNvPr id="460" name="Shape 460"/>
            <p:cNvSpPr/>
            <p:nvPr/>
          </p:nvSpPr>
          <p:spPr>
            <a:xfrm>
              <a:off x="1727" y="0"/>
              <a:ext cx="4651798" cy="1923065"/>
            </a:xfrm>
            <a:prstGeom prst="roundRect">
              <a:avLst>
                <a:gd name="adj" fmla="val 14894"/>
              </a:avLst>
            </a:prstGeom>
            <a:solidFill>
              <a:srgbClr val="E32D91"/>
            </a:solidFill>
            <a:ln w="15875" cap="flat">
              <a:solidFill>
                <a:srgbClr val="E32D91"/>
              </a:solidFill>
              <a:prstDash val="solid"/>
              <a:bevel/>
            </a:ln>
            <a:effectLst/>
            <a:extLst>
              <a:ext uri="{C572A759-6A51-4108-AA02-DFA0A04FC94B}">
                <ma14:wrappingTextBoxFlag xmlns="" xmlns:ma14="http://schemas.microsoft.com/office/mac/drawingml/2011/main" val="1"/>
              </a:ext>
            </a:extLst>
          </p:spPr>
          <p:txBody>
            <a:bodyPr wrap="square" lIns="0" tIns="0" rIns="0" bIns="0" numCol="1" anchor="t">
              <a:noAutofit/>
            </a:bodyPr>
            <a:lstStyle>
              <a:lvl1pPr algn="ctr">
                <a:defRPr sz="2400">
                  <a:solidFill>
                    <a:srgbClr val="FFFFFF"/>
                  </a:solidFill>
                  <a:latin typeface="Gill Sans MT"/>
                  <a:ea typeface="Gill Sans MT"/>
                  <a:cs typeface="Gill Sans MT"/>
                  <a:sym typeface="Gill Sans MT"/>
                </a:defRPr>
              </a:lvl1pPr>
            </a:lstStyle>
            <a:p>
              <a:pPr lvl="0">
                <a:defRPr sz="1800">
                  <a:solidFill>
                    <a:srgbClr val="000000"/>
                  </a:solidFill>
                </a:defRPr>
              </a:pPr>
              <a:r>
                <a:rPr sz="2400">
                  <a:solidFill>
                    <a:srgbClr val="FFFFFF"/>
                  </a:solidFill>
                </a:rPr>
                <a:t>Small News Outlets</a:t>
              </a:r>
            </a:p>
          </p:txBody>
        </p:sp>
        <p:sp>
          <p:nvSpPr>
            <p:cNvPr id="461" name="Shape 461"/>
            <p:cNvSpPr/>
            <p:nvPr/>
          </p:nvSpPr>
          <p:spPr>
            <a:xfrm>
              <a:off x="0" y="537796"/>
              <a:ext cx="4661688" cy="1391756"/>
            </a:xfrm>
            <a:prstGeom prst="roundRect">
              <a:avLst>
                <a:gd name="adj" fmla="val 14284"/>
              </a:avLst>
            </a:prstGeom>
            <a:solidFill>
              <a:srgbClr val="FFFFFF"/>
            </a:solidFill>
            <a:ln w="15875" cap="flat">
              <a:solidFill>
                <a:srgbClr val="E32D91"/>
              </a:solidFill>
              <a:prstDash val="solid"/>
              <a:miter lim="400000"/>
            </a:ln>
            <a:effectLst/>
          </p:spPr>
          <p:txBody>
            <a:bodyPr wrap="square" lIns="0" tIns="0" rIns="0" bIns="0" numCol="1" anchor="ctr">
              <a:noAutofit/>
            </a:bodyPr>
            <a:lstStyle/>
            <a:p>
              <a:pPr lvl="0">
                <a:defRPr>
                  <a:latin typeface="Gill Sans MT"/>
                  <a:ea typeface="Gill Sans MT"/>
                  <a:cs typeface="Gill Sans MT"/>
                  <a:sym typeface="Gill Sans MT"/>
                </a:defRPr>
              </a:pPr>
              <a:endParaRPr/>
            </a:p>
          </p:txBody>
        </p:sp>
        <p:sp>
          <p:nvSpPr>
            <p:cNvPr id="462" name="Shape 462"/>
            <p:cNvSpPr/>
            <p:nvPr/>
          </p:nvSpPr>
          <p:spPr>
            <a:xfrm>
              <a:off x="11571" y="475711"/>
              <a:ext cx="4638545" cy="1210748"/>
            </a:xfrm>
            <a:prstGeom prst="rect">
              <a:avLst/>
            </a:prstGeom>
            <a:solidFill>
              <a:srgbClr val="FFFFFF"/>
            </a:solid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oAutofit/>
            </a:bodyPr>
            <a:lstStyle/>
            <a:p>
              <a:pPr lvl="1" algn="ctr">
                <a:spcBef>
                  <a:spcPts val="600"/>
                </a:spcBef>
              </a:pPr>
              <a:r>
                <a:rPr sz="2400">
                  <a:solidFill>
                    <a:srgbClr val="262626"/>
                  </a:solidFill>
                  <a:latin typeface="Gill Sans MT"/>
                  <a:ea typeface="Gill Sans MT"/>
                  <a:cs typeface="Gill Sans MT"/>
                  <a:sym typeface="Gill Sans MT"/>
                </a:rPr>
                <a:t>Inclusion fees</a:t>
              </a:r>
            </a:p>
            <a:p>
              <a:pPr lvl="1" algn="ctr">
                <a:spcBef>
                  <a:spcPts val="600"/>
                </a:spcBef>
              </a:pPr>
              <a:r>
                <a:rPr sz="2400">
                  <a:solidFill>
                    <a:srgbClr val="262626"/>
                  </a:solidFill>
                  <a:latin typeface="Gill Sans MT"/>
                  <a:ea typeface="Gill Sans MT"/>
                  <a:cs typeface="Gill Sans MT"/>
                  <a:sym typeface="Gill Sans MT"/>
                </a:rPr>
                <a:t>Generate traffic, raise online profile</a:t>
              </a:r>
            </a:p>
          </p:txBody>
        </p:sp>
      </p:grpSp>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5" name="Shape 465"/>
          <p:cNvSpPr>
            <a:spLocks noGrp="1"/>
          </p:cNvSpPr>
          <p:nvPr>
            <p:ph type="title"/>
          </p:nvPr>
        </p:nvSpPr>
        <p:spPr>
          <a:prstGeom prst="rect">
            <a:avLst/>
          </a:prstGeom>
        </p:spPr>
        <p:txBody>
          <a:bodyPr/>
          <a:lstStyle/>
          <a:p>
            <a:pPr lvl="0">
              <a:defRPr sz="1800">
                <a:solidFill>
                  <a:srgbClr val="000000"/>
                </a:solidFill>
              </a:defRPr>
            </a:pPr>
            <a:r>
              <a:rPr sz="4400">
                <a:solidFill>
                  <a:srgbClr val="262626"/>
                </a:solidFill>
              </a:rPr>
              <a:t>Profit Model</a:t>
            </a:r>
          </a:p>
        </p:txBody>
      </p:sp>
      <p:sp>
        <p:nvSpPr>
          <p:cNvPr id="466" name="Shape 466"/>
          <p:cNvSpPr>
            <a:spLocks noGrp="1"/>
          </p:cNvSpPr>
          <p:nvPr>
            <p:ph type="body" idx="1"/>
          </p:nvPr>
        </p:nvSpPr>
        <p:spPr>
          <a:prstGeom prst="rect">
            <a:avLst/>
          </a:prstGeom>
        </p:spPr>
        <p:txBody>
          <a:bodyPr/>
          <a:lstStyle/>
          <a:p>
            <a:pPr lvl="0">
              <a:defRPr sz="1800">
                <a:solidFill>
                  <a:srgbClr val="000000"/>
                </a:solidFill>
              </a:defRPr>
            </a:pPr>
            <a:r>
              <a:rPr sz="2400">
                <a:solidFill>
                  <a:srgbClr val="262626"/>
                </a:solidFill>
              </a:rPr>
              <a:t>Sponsored articles</a:t>
            </a:r>
          </a:p>
          <a:p>
            <a:pPr marL="742950" lvl="1" indent="-285750">
              <a:defRPr sz="1800">
                <a:solidFill>
                  <a:srgbClr val="000000"/>
                </a:solidFill>
              </a:defRPr>
            </a:pPr>
            <a:r>
              <a:rPr sz="2400">
                <a:solidFill>
                  <a:srgbClr val="262626"/>
                </a:solidFill>
              </a:rPr>
              <a:t>Pay-per-click</a:t>
            </a:r>
          </a:p>
          <a:p>
            <a:pPr lvl="0">
              <a:defRPr sz="1800">
                <a:solidFill>
                  <a:srgbClr val="000000"/>
                </a:solidFill>
              </a:defRPr>
            </a:pPr>
            <a:r>
              <a:rPr sz="2400">
                <a:solidFill>
                  <a:srgbClr val="262626"/>
                </a:solidFill>
              </a:rPr>
              <a:t>Inclusion fees</a:t>
            </a:r>
          </a:p>
          <a:p>
            <a:pPr marL="742950" lvl="1" indent="-285750">
              <a:defRPr sz="1800">
                <a:solidFill>
                  <a:srgbClr val="000000"/>
                </a:solidFill>
              </a:defRPr>
            </a:pPr>
            <a:r>
              <a:rPr sz="2400">
                <a:solidFill>
                  <a:srgbClr val="262626"/>
                </a:solidFill>
              </a:rPr>
              <a:t>Annual fee</a:t>
            </a:r>
          </a:p>
          <a:p>
            <a:pPr lvl="0">
              <a:defRPr sz="1800">
                <a:solidFill>
                  <a:srgbClr val="000000"/>
                </a:solidFill>
              </a:defRPr>
            </a:pPr>
            <a:r>
              <a:rPr sz="2400">
                <a:solidFill>
                  <a:srgbClr val="262626"/>
                </a:solidFill>
              </a:rPr>
              <a:t>Advertising</a:t>
            </a:r>
          </a:p>
          <a:p>
            <a:pPr marL="742950" lvl="1" indent="-285750">
              <a:defRPr sz="1800">
                <a:solidFill>
                  <a:srgbClr val="000000"/>
                </a:solidFill>
              </a:defRPr>
            </a:pPr>
            <a:r>
              <a:rPr sz="2400">
                <a:solidFill>
                  <a:srgbClr val="262626"/>
                </a:solidFill>
              </a:rPr>
              <a:t>Pay-per-click</a:t>
            </a:r>
          </a:p>
        </p:txBody>
      </p:sp>
      <p:sp>
        <p:nvSpPr>
          <p:cNvPr id="467" name="Shape 467"/>
          <p:cNvSpPr>
            <a:spLocks noGrp="1"/>
          </p:cNvSpPr>
          <p:nvPr>
            <p:ph type="sldNum" sz="quarter" idx="2"/>
          </p:nvPr>
        </p:nvSpPr>
        <p:spPr>
          <a:xfrm>
            <a:off x="10353901" y="5993129"/>
            <a:ext cx="542698" cy="231139"/>
          </a:xfrm>
          <a:prstGeom prst="rect">
            <a:avLst/>
          </a:prstGeom>
          <a:extLst>
            <a:ext uri="{C572A759-6A51-4108-AA02-DFA0A04FC94B}">
              <ma14:wrappingTextBoxFlag xmlns="" xmlns:ma14="http://schemas.microsoft.com/office/mac/drawingml/2011/main" val="1"/>
            </a:ext>
          </a:extLst>
        </p:spPr>
        <p:txBody>
          <a:bodyPr/>
          <a:lstStyle/>
          <a:p>
            <a:pPr lvl="0">
              <a:defRPr sz="1800"/>
            </a:pPr>
            <a:fld id="{86CB4B4D-7CA3-9044-876B-883B54F8677D}" type="slidenum">
              <a:rPr sz="1000"/>
              <a:t>24</a:t>
            </a:fld>
            <a:endParaRPr sz="1000"/>
          </a:p>
        </p:txBody>
      </p:sp>
      <p:sp>
        <p:nvSpPr>
          <p:cNvPr id="468" name="Shape 468"/>
          <p:cNvSpPr/>
          <p:nvPr/>
        </p:nvSpPr>
        <p:spPr>
          <a:xfrm>
            <a:off x="3347946" y="2688807"/>
            <a:ext cx="5749132" cy="1038226"/>
          </a:xfrm>
          <a:custGeom>
            <a:avLst/>
            <a:gdLst/>
            <a:ahLst/>
            <a:cxnLst>
              <a:cxn ang="0">
                <a:pos x="wd2" y="hd2"/>
              </a:cxn>
              <a:cxn ang="5400000">
                <a:pos x="wd2" y="hd2"/>
              </a:cxn>
              <a:cxn ang="10800000">
                <a:pos x="wd2" y="hd2"/>
              </a:cxn>
              <a:cxn ang="16200000">
                <a:pos x="wd2" y="hd2"/>
              </a:cxn>
            </a:cxnLst>
            <a:rect l="0" t="0" r="r" b="b"/>
            <a:pathLst>
              <a:path w="21600" h="21600" extrusionOk="0">
                <a:moveTo>
                  <a:pt x="4596" y="0"/>
                </a:moveTo>
                <a:cubicBezTo>
                  <a:pt x="4233" y="0"/>
                  <a:pt x="3939" y="1627"/>
                  <a:pt x="3939" y="3633"/>
                </a:cubicBezTo>
                <a:lnTo>
                  <a:pt x="3939" y="12270"/>
                </a:lnTo>
                <a:lnTo>
                  <a:pt x="0" y="21600"/>
                </a:lnTo>
                <a:lnTo>
                  <a:pt x="4889" y="18487"/>
                </a:lnTo>
                <a:lnTo>
                  <a:pt x="20944" y="18487"/>
                </a:lnTo>
                <a:cubicBezTo>
                  <a:pt x="21306" y="18487"/>
                  <a:pt x="21600" y="16861"/>
                  <a:pt x="21600" y="14854"/>
                </a:cubicBezTo>
                <a:lnTo>
                  <a:pt x="21600" y="3633"/>
                </a:lnTo>
                <a:cubicBezTo>
                  <a:pt x="21600" y="1627"/>
                  <a:pt x="21306" y="0"/>
                  <a:pt x="20944" y="0"/>
                </a:cubicBezTo>
                <a:lnTo>
                  <a:pt x="4596" y="0"/>
                </a:lnTo>
                <a:close/>
              </a:path>
            </a:pathLst>
          </a:custGeom>
          <a:solidFill>
            <a:srgbClr val="FFFFFF"/>
          </a:solidFill>
          <a:ln w="25400">
            <a:solidFill>
              <a:srgbClr val="E32D91"/>
            </a:solidFill>
          </a:ln>
          <a:extLst>
            <a:ext uri="{C572A759-6A51-4108-AA02-DFA0A04FC94B}">
              <ma14:wrappingTextBoxFlag xmlns="" xmlns:ma14="http://schemas.microsoft.com/office/mac/drawingml/2011/main" val="1"/>
            </a:ext>
          </a:extLst>
        </p:spPr>
        <p:txBody>
          <a:bodyPr lIns="45718" tIns="45718" rIns="45718" bIns="45718" anchor="ctr"/>
          <a:lstStyle/>
          <a:p>
            <a:pPr lvl="0"/>
            <a:r>
              <a:rPr sz="2400"/>
              <a:t>Early Adopters - €29</a:t>
            </a:r>
          </a:p>
          <a:p>
            <a:pPr lvl="0"/>
            <a:r>
              <a:rPr sz="2400"/>
              <a:t>General - €99</a:t>
            </a:r>
          </a:p>
        </p:txBody>
      </p:sp>
      <p:sp>
        <p:nvSpPr>
          <p:cNvPr id="469" name="Shape 469"/>
          <p:cNvSpPr/>
          <p:nvPr/>
        </p:nvSpPr>
        <p:spPr>
          <a:xfrm>
            <a:off x="3466017" y="3769807"/>
            <a:ext cx="7746208" cy="769938"/>
          </a:xfrm>
          <a:custGeom>
            <a:avLst/>
            <a:gdLst/>
            <a:ahLst/>
            <a:cxnLst>
              <a:cxn ang="0">
                <a:pos x="wd2" y="hd2"/>
              </a:cxn>
              <a:cxn ang="5400000">
                <a:pos x="wd2" y="hd2"/>
              </a:cxn>
              <a:cxn ang="10800000">
                <a:pos x="wd2" y="hd2"/>
              </a:cxn>
              <a:cxn ang="16200000">
                <a:pos x="wd2" y="hd2"/>
              </a:cxn>
            </a:cxnLst>
            <a:rect l="0" t="0" r="r" b="b"/>
            <a:pathLst>
              <a:path w="21600" h="21600" extrusionOk="0">
                <a:moveTo>
                  <a:pt x="4611" y="0"/>
                </a:moveTo>
                <a:cubicBezTo>
                  <a:pt x="4362" y="0"/>
                  <a:pt x="4159" y="2019"/>
                  <a:pt x="4154" y="4520"/>
                </a:cubicBezTo>
                <a:lnTo>
                  <a:pt x="0" y="8718"/>
                </a:lnTo>
                <a:lnTo>
                  <a:pt x="4153" y="12915"/>
                </a:lnTo>
                <a:lnTo>
                  <a:pt x="4153" y="17002"/>
                </a:lnTo>
                <a:cubicBezTo>
                  <a:pt x="4153" y="19545"/>
                  <a:pt x="4359" y="21600"/>
                  <a:pt x="4611" y="21600"/>
                </a:cubicBezTo>
                <a:lnTo>
                  <a:pt x="21143" y="21600"/>
                </a:lnTo>
                <a:cubicBezTo>
                  <a:pt x="21396" y="21600"/>
                  <a:pt x="21600" y="19545"/>
                  <a:pt x="21600" y="17002"/>
                </a:cubicBezTo>
                <a:lnTo>
                  <a:pt x="21600" y="4609"/>
                </a:lnTo>
                <a:cubicBezTo>
                  <a:pt x="21600" y="2066"/>
                  <a:pt x="21396" y="0"/>
                  <a:pt x="21143" y="0"/>
                </a:cubicBezTo>
                <a:lnTo>
                  <a:pt x="4611" y="0"/>
                </a:lnTo>
                <a:close/>
              </a:path>
            </a:pathLst>
          </a:custGeom>
          <a:solidFill>
            <a:srgbClr val="FFFFFF"/>
          </a:solidFill>
          <a:ln w="25400">
            <a:solidFill>
              <a:srgbClr val="E32D91"/>
            </a:solidFill>
          </a:ln>
          <a:extLst>
            <a:ext uri="{C572A759-6A51-4108-AA02-DFA0A04FC94B}">
              <ma14:wrappingTextBoxFlag xmlns="" xmlns:ma14="http://schemas.microsoft.com/office/mac/drawingml/2011/main" val="1"/>
            </a:ext>
          </a:extLst>
        </p:spPr>
        <p:txBody>
          <a:bodyPr lIns="0" tIns="0" rIns="0" bIns="0" anchor="ctr"/>
          <a:lstStyle>
            <a:lvl1pPr>
              <a:defRPr sz="2400"/>
            </a:lvl1pPr>
          </a:lstStyle>
          <a:p>
            <a:pPr lvl="0">
              <a:defRPr sz="1800"/>
            </a:pPr>
            <a:r>
              <a:rPr sz="2400"/>
              <a:t>Several price points depending on traffic</a:t>
            </a:r>
          </a:p>
        </p:txBody>
      </p:sp>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 name="Shape 471"/>
          <p:cNvSpPr>
            <a:spLocks noGrp="1"/>
          </p:cNvSpPr>
          <p:nvPr>
            <p:ph type="title"/>
          </p:nvPr>
        </p:nvSpPr>
        <p:spPr>
          <a:prstGeom prst="rect">
            <a:avLst/>
          </a:prstGeom>
        </p:spPr>
        <p:txBody>
          <a:bodyPr/>
          <a:lstStyle/>
          <a:p>
            <a:pPr lvl="0">
              <a:defRPr sz="1800">
                <a:solidFill>
                  <a:srgbClr val="000000"/>
                </a:solidFill>
              </a:defRPr>
            </a:pPr>
            <a:r>
              <a:rPr sz="4400">
                <a:solidFill>
                  <a:srgbClr val="262626"/>
                </a:solidFill>
              </a:rPr>
              <a:t>Processes</a:t>
            </a:r>
          </a:p>
        </p:txBody>
      </p:sp>
      <p:sp>
        <p:nvSpPr>
          <p:cNvPr id="472" name="Shape 472"/>
          <p:cNvSpPr>
            <a:spLocks noGrp="1"/>
          </p:cNvSpPr>
          <p:nvPr>
            <p:ph type="body" idx="1"/>
          </p:nvPr>
        </p:nvSpPr>
        <p:spPr>
          <a:xfrm>
            <a:off x="1295400" y="2556931"/>
            <a:ext cx="9601198" cy="3308671"/>
          </a:xfrm>
          <a:prstGeom prst="rect">
            <a:avLst/>
          </a:prstGeom>
        </p:spPr>
        <p:txBody>
          <a:bodyPr anchor="ctr"/>
          <a:lstStyle/>
          <a:p>
            <a:pPr lvl="0">
              <a:lnSpc>
                <a:spcPct val="200000"/>
              </a:lnSpc>
              <a:defRPr sz="1800">
                <a:solidFill>
                  <a:srgbClr val="000000"/>
                </a:solidFill>
              </a:defRPr>
            </a:pPr>
            <a:r>
              <a:rPr sz="2400">
                <a:solidFill>
                  <a:srgbClr val="262626"/>
                </a:solidFill>
              </a:rPr>
              <a:t>Design &amp; Development</a:t>
            </a:r>
          </a:p>
          <a:p>
            <a:pPr lvl="0">
              <a:lnSpc>
                <a:spcPct val="200000"/>
              </a:lnSpc>
              <a:defRPr sz="1800">
                <a:solidFill>
                  <a:srgbClr val="000000"/>
                </a:solidFill>
              </a:defRPr>
            </a:pPr>
            <a:r>
              <a:rPr sz="2400">
                <a:solidFill>
                  <a:srgbClr val="262626"/>
                </a:solidFill>
              </a:rPr>
              <a:t>Promotion &amp; Awareness</a:t>
            </a:r>
          </a:p>
          <a:p>
            <a:pPr lvl="0">
              <a:lnSpc>
                <a:spcPct val="200000"/>
              </a:lnSpc>
              <a:defRPr sz="1800">
                <a:solidFill>
                  <a:srgbClr val="000000"/>
                </a:solidFill>
              </a:defRPr>
            </a:pPr>
            <a:r>
              <a:rPr sz="2400">
                <a:solidFill>
                  <a:srgbClr val="262626"/>
                </a:solidFill>
              </a:rPr>
              <a:t>Monetisation</a:t>
            </a:r>
          </a:p>
          <a:p>
            <a:pPr lvl="0">
              <a:lnSpc>
                <a:spcPct val="200000"/>
              </a:lnSpc>
              <a:defRPr sz="1800">
                <a:solidFill>
                  <a:srgbClr val="000000"/>
                </a:solidFill>
              </a:defRPr>
            </a:pPr>
            <a:r>
              <a:rPr sz="2400">
                <a:solidFill>
                  <a:srgbClr val="262626"/>
                </a:solidFill>
              </a:rPr>
              <a:t>Maintenance</a:t>
            </a:r>
          </a:p>
        </p:txBody>
      </p:sp>
      <p:sp>
        <p:nvSpPr>
          <p:cNvPr id="473" name="Shape 473"/>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pPr lvl="0">
              <a:defRPr sz="1800"/>
            </a:pPr>
            <a:fld id="{86CB4B4D-7CA3-9044-876B-883B54F8677D}" type="slidenum">
              <a:rPr sz="1000"/>
              <a:t>25</a:t>
            </a:fld>
            <a:endParaRPr sz="1000"/>
          </a:p>
        </p:txBody>
      </p:sp>
      <p:sp>
        <p:nvSpPr>
          <p:cNvPr id="474" name="Shape 474"/>
          <p:cNvSpPr/>
          <p:nvPr/>
        </p:nvSpPr>
        <p:spPr>
          <a:xfrm>
            <a:off x="4701627" y="2562628"/>
            <a:ext cx="4542632" cy="1212454"/>
          </a:xfrm>
          <a:custGeom>
            <a:avLst/>
            <a:gdLst/>
            <a:ahLst/>
            <a:cxnLst>
              <a:cxn ang="0">
                <a:pos x="wd2" y="hd2"/>
              </a:cxn>
              <a:cxn ang="5400000">
                <a:pos x="wd2" y="hd2"/>
              </a:cxn>
              <a:cxn ang="10800000">
                <a:pos x="wd2" y="hd2"/>
              </a:cxn>
              <a:cxn ang="16200000">
                <a:pos x="wd2" y="hd2"/>
              </a:cxn>
            </a:cxnLst>
            <a:rect l="0" t="0" r="r" b="b"/>
            <a:pathLst>
              <a:path w="21600" h="21600" extrusionOk="0">
                <a:moveTo>
                  <a:pt x="7752" y="0"/>
                </a:moveTo>
                <a:cubicBezTo>
                  <a:pt x="7586" y="0"/>
                  <a:pt x="7450" y="506"/>
                  <a:pt x="7450" y="1131"/>
                </a:cubicBezTo>
                <a:lnTo>
                  <a:pt x="7450" y="8626"/>
                </a:lnTo>
                <a:lnTo>
                  <a:pt x="0" y="21600"/>
                </a:lnTo>
                <a:lnTo>
                  <a:pt x="8949" y="11822"/>
                </a:lnTo>
                <a:lnTo>
                  <a:pt x="21298" y="11822"/>
                </a:lnTo>
                <a:cubicBezTo>
                  <a:pt x="21465" y="11822"/>
                  <a:pt x="21600" y="11315"/>
                  <a:pt x="21600" y="10690"/>
                </a:cubicBezTo>
                <a:lnTo>
                  <a:pt x="21600" y="1131"/>
                </a:lnTo>
                <a:cubicBezTo>
                  <a:pt x="21600" y="506"/>
                  <a:pt x="21465" y="0"/>
                  <a:pt x="21298" y="0"/>
                </a:cubicBezTo>
                <a:lnTo>
                  <a:pt x="7752" y="0"/>
                </a:lnTo>
                <a:close/>
              </a:path>
            </a:pathLst>
          </a:custGeom>
          <a:solidFill>
            <a:srgbClr val="FFFFFF"/>
          </a:solidFill>
          <a:ln w="25400">
            <a:solidFill>
              <a:srgbClr val="E32D91"/>
            </a:solidFill>
          </a:ln>
          <a:extLst>
            <a:ext uri="{C572A759-6A51-4108-AA02-DFA0A04FC94B}">
              <ma14:wrappingTextBoxFlag xmlns="" xmlns:ma14="http://schemas.microsoft.com/office/mac/drawingml/2011/main" val="1"/>
            </a:ext>
          </a:extLst>
        </p:spPr>
        <p:txBody>
          <a:bodyPr lIns="45718" tIns="45718" rIns="45718" bIns="45718" anchor="ctr"/>
          <a:lstStyle>
            <a:lvl1pPr algn="ctr">
              <a:defRPr sz="2400"/>
            </a:lvl1pPr>
          </a:lstStyle>
          <a:p>
            <a:pPr lvl="0">
              <a:defRPr sz="1800"/>
            </a:pPr>
            <a:r>
              <a:rPr sz="2400"/>
              <a:t>Facebook &amp; Twitter</a:t>
            </a:r>
          </a:p>
        </p:txBody>
      </p:sp>
      <p:sp>
        <p:nvSpPr>
          <p:cNvPr id="475" name="Shape 475"/>
          <p:cNvSpPr/>
          <p:nvPr/>
        </p:nvSpPr>
        <p:spPr>
          <a:xfrm>
            <a:off x="3320408" y="4697606"/>
            <a:ext cx="6083698" cy="116760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4210" y="12900"/>
                </a:lnTo>
                <a:lnTo>
                  <a:pt x="4210" y="20425"/>
                </a:lnTo>
                <a:cubicBezTo>
                  <a:pt x="4210" y="21074"/>
                  <a:pt x="4311" y="21600"/>
                  <a:pt x="4436" y="21600"/>
                </a:cubicBezTo>
                <a:lnTo>
                  <a:pt x="21375" y="21600"/>
                </a:lnTo>
                <a:cubicBezTo>
                  <a:pt x="21499" y="21600"/>
                  <a:pt x="21600" y="21074"/>
                  <a:pt x="21600" y="20425"/>
                </a:cubicBezTo>
                <a:lnTo>
                  <a:pt x="21600" y="10257"/>
                </a:lnTo>
                <a:cubicBezTo>
                  <a:pt x="21600" y="9608"/>
                  <a:pt x="21499" y="9082"/>
                  <a:pt x="21375" y="9082"/>
                </a:cubicBezTo>
                <a:lnTo>
                  <a:pt x="5559" y="9082"/>
                </a:lnTo>
                <a:lnTo>
                  <a:pt x="0" y="0"/>
                </a:lnTo>
                <a:close/>
              </a:path>
            </a:pathLst>
          </a:custGeom>
          <a:solidFill>
            <a:srgbClr val="FFFFFF"/>
          </a:solidFill>
          <a:ln w="25400">
            <a:solidFill>
              <a:srgbClr val="E32D91"/>
            </a:solidFill>
          </a:ln>
          <a:extLst>
            <a:ext uri="{C572A759-6A51-4108-AA02-DFA0A04FC94B}">
              <ma14:wrappingTextBoxFlag xmlns="" xmlns:ma14="http://schemas.microsoft.com/office/mac/drawingml/2011/main" val="1"/>
            </a:ext>
          </a:extLst>
        </p:spPr>
        <p:txBody>
          <a:bodyPr lIns="0" tIns="0" rIns="0" bIns="0" anchor="ctr"/>
          <a:lstStyle>
            <a:lvl1pPr algn="ctr">
              <a:defRPr sz="2400"/>
            </a:lvl1pPr>
          </a:lstStyle>
          <a:p>
            <a:pPr lvl="0">
              <a:defRPr sz="1800"/>
            </a:pPr>
            <a:r>
              <a:rPr sz="2400"/>
              <a:t>Use Shopify for e-commerce</a:t>
            </a:r>
          </a:p>
        </p:txBody>
      </p:sp>
    </p:spTree>
  </p:cSld>
  <p:clrMapOvr>
    <a:masterClrMapping/>
  </p:clrMapOvr>
  <p:transition spd="med"/>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7" name="Shape 477"/>
          <p:cNvSpPr>
            <a:spLocks noGrp="1"/>
          </p:cNvSpPr>
          <p:nvPr>
            <p:ph type="title"/>
          </p:nvPr>
        </p:nvSpPr>
        <p:spPr>
          <a:prstGeom prst="rect">
            <a:avLst/>
          </a:prstGeom>
        </p:spPr>
        <p:txBody>
          <a:bodyPr/>
          <a:lstStyle/>
          <a:p>
            <a:pPr lvl="0">
              <a:defRPr sz="1800">
                <a:solidFill>
                  <a:srgbClr val="000000"/>
                </a:solidFill>
              </a:defRPr>
            </a:pPr>
            <a:r>
              <a:rPr sz="5400">
                <a:solidFill>
                  <a:srgbClr val="262626"/>
                </a:solidFill>
              </a:rPr>
              <a:t>Review</a:t>
            </a:r>
          </a:p>
        </p:txBody>
      </p:sp>
      <p:sp>
        <p:nvSpPr>
          <p:cNvPr id="478" name="Shape 478"/>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pPr lvl="0">
              <a:defRPr sz="1800"/>
            </a:pPr>
            <a:fld id="{86CB4B4D-7CA3-9044-876B-883B54F8677D}" type="slidenum">
              <a:rPr sz="1000"/>
              <a:t>26</a:t>
            </a:fld>
            <a:endParaRPr sz="1000"/>
          </a:p>
        </p:txBody>
      </p:sp>
    </p:spTree>
  </p:cSld>
  <p:clrMapOvr>
    <a:masterClrMapping/>
  </p:clrMapOvr>
  <p:transition spd="med"/>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0" name="Shape 480"/>
          <p:cNvSpPr>
            <a:spLocks noGrp="1"/>
          </p:cNvSpPr>
          <p:nvPr>
            <p:ph type="title"/>
          </p:nvPr>
        </p:nvSpPr>
        <p:spPr>
          <a:xfrm>
            <a:off x="1295402" y="707810"/>
            <a:ext cx="9601198" cy="1668270"/>
          </a:xfrm>
          <a:prstGeom prst="rect">
            <a:avLst/>
          </a:prstGeom>
        </p:spPr>
        <p:txBody>
          <a:bodyPr/>
          <a:lstStyle/>
          <a:p>
            <a:pPr lvl="0">
              <a:defRPr sz="1800">
                <a:solidFill>
                  <a:srgbClr val="000000"/>
                </a:solidFill>
              </a:defRPr>
            </a:pPr>
            <a:r>
              <a:rPr sz="4400" dirty="0">
                <a:solidFill>
                  <a:srgbClr val="262626"/>
                </a:solidFill>
              </a:rPr>
              <a:t>Evaluation - UX</a:t>
            </a:r>
          </a:p>
        </p:txBody>
      </p:sp>
      <p:sp>
        <p:nvSpPr>
          <p:cNvPr id="481" name="Shape 481"/>
          <p:cNvSpPr>
            <a:spLocks noGrp="1"/>
          </p:cNvSpPr>
          <p:nvPr>
            <p:ph type="body" idx="1"/>
          </p:nvPr>
        </p:nvSpPr>
        <p:spPr>
          <a:xfrm>
            <a:off x="1111512" y="2466851"/>
            <a:ext cx="9968976" cy="3800773"/>
          </a:xfrm>
          <a:prstGeom prst="rect">
            <a:avLst/>
          </a:prstGeom>
        </p:spPr>
        <p:txBody>
          <a:bodyPr/>
          <a:lstStyle/>
          <a:p>
            <a:pPr marL="381000" lvl="0" indent="-381000">
              <a:defRPr sz="1800">
                <a:solidFill>
                  <a:srgbClr val="000000"/>
                </a:solidFill>
              </a:defRPr>
            </a:pPr>
            <a:r>
              <a:rPr lang="en-IE" sz="2400" dirty="0" smtClean="0">
                <a:solidFill>
                  <a:srgbClr val="262626"/>
                </a:solidFill>
              </a:rPr>
              <a:t>Developed a </a:t>
            </a:r>
            <a:r>
              <a:rPr sz="2400" dirty="0" smtClean="0">
                <a:solidFill>
                  <a:srgbClr val="262626"/>
                </a:solidFill>
              </a:rPr>
              <a:t>survey </a:t>
            </a:r>
            <a:r>
              <a:rPr sz="2400" dirty="0">
                <a:solidFill>
                  <a:srgbClr val="262626"/>
                </a:solidFill>
              </a:rPr>
              <a:t>based on Nielsen’s </a:t>
            </a:r>
            <a:r>
              <a:rPr lang="en-IE" sz="2400" dirty="0" smtClean="0">
                <a:solidFill>
                  <a:srgbClr val="262626"/>
                </a:solidFill>
              </a:rPr>
              <a:t>usability </a:t>
            </a:r>
            <a:r>
              <a:rPr sz="2400" dirty="0" smtClean="0">
                <a:solidFill>
                  <a:srgbClr val="262626"/>
                </a:solidFill>
              </a:rPr>
              <a:t>heuristics</a:t>
            </a:r>
            <a:endParaRPr sz="2400" dirty="0">
              <a:solidFill>
                <a:srgbClr val="262626"/>
              </a:solidFill>
            </a:endParaRPr>
          </a:p>
          <a:p>
            <a:pPr marL="838200" lvl="1" indent="-381000">
              <a:defRPr sz="1800">
                <a:solidFill>
                  <a:srgbClr val="000000"/>
                </a:solidFill>
              </a:defRPr>
            </a:pPr>
            <a:r>
              <a:rPr sz="2400" dirty="0" smtClean="0">
                <a:solidFill>
                  <a:srgbClr val="262626"/>
                </a:solidFill>
              </a:rPr>
              <a:t>Invited </a:t>
            </a:r>
            <a:r>
              <a:rPr sz="2400" dirty="0">
                <a:solidFill>
                  <a:srgbClr val="262626"/>
                </a:solidFill>
              </a:rPr>
              <a:t>Twitter users to use system</a:t>
            </a:r>
          </a:p>
          <a:p>
            <a:pPr marL="381000" lvl="0" indent="-381000">
              <a:defRPr sz="1800">
                <a:solidFill>
                  <a:srgbClr val="000000"/>
                </a:solidFill>
              </a:defRPr>
            </a:pPr>
            <a:r>
              <a:rPr sz="2400" dirty="0">
                <a:solidFill>
                  <a:srgbClr val="262626"/>
                </a:solidFill>
              </a:rPr>
              <a:t>Beta Testers provided feedback</a:t>
            </a:r>
          </a:p>
          <a:p>
            <a:pPr marL="838200" lvl="1" indent="-381000">
              <a:defRPr sz="1800">
                <a:solidFill>
                  <a:srgbClr val="000000"/>
                </a:solidFill>
              </a:defRPr>
            </a:pPr>
            <a:r>
              <a:rPr sz="2400" dirty="0">
                <a:solidFill>
                  <a:srgbClr val="262626"/>
                </a:solidFill>
              </a:rPr>
              <a:t>User interface</a:t>
            </a:r>
          </a:p>
          <a:p>
            <a:pPr marL="838200" lvl="1" indent="-381000">
              <a:defRPr sz="1800">
                <a:solidFill>
                  <a:srgbClr val="000000"/>
                </a:solidFill>
              </a:defRPr>
            </a:pPr>
            <a:r>
              <a:rPr sz="2400" dirty="0">
                <a:solidFill>
                  <a:srgbClr val="262626"/>
                </a:solidFill>
              </a:rPr>
              <a:t>Bugs</a:t>
            </a:r>
          </a:p>
          <a:p>
            <a:pPr marL="838200" lvl="1" indent="-381000">
              <a:defRPr sz="1800">
                <a:solidFill>
                  <a:srgbClr val="000000"/>
                </a:solidFill>
              </a:defRPr>
            </a:pPr>
            <a:r>
              <a:rPr sz="2400" dirty="0">
                <a:solidFill>
                  <a:srgbClr val="262626"/>
                </a:solidFill>
              </a:rPr>
              <a:t>Functionality</a:t>
            </a:r>
          </a:p>
        </p:txBody>
      </p:sp>
      <p:sp>
        <p:nvSpPr>
          <p:cNvPr id="482" name="Shape 482"/>
          <p:cNvSpPr>
            <a:spLocks noGrp="1"/>
          </p:cNvSpPr>
          <p:nvPr>
            <p:ph type="sldNum" sz="quarter" idx="2"/>
          </p:nvPr>
        </p:nvSpPr>
        <p:spPr>
          <a:xfrm>
            <a:off x="10353901" y="5877559"/>
            <a:ext cx="542699" cy="231139"/>
          </a:xfrm>
          <a:prstGeom prst="rect">
            <a:avLst/>
          </a:prstGeom>
          <a:extLst>
            <a:ext uri="{C572A759-6A51-4108-AA02-DFA0A04FC94B}">
              <ma14:wrappingTextBoxFlag xmlns="" xmlns:ma14="http://schemas.microsoft.com/office/mac/drawingml/2011/main" val="1"/>
            </a:ext>
          </a:extLst>
        </p:spPr>
        <p:txBody>
          <a:bodyPr lIns="0" tIns="0" rIns="0" bIns="0">
            <a:normAutofit/>
          </a:bodyPr>
          <a:lstStyle/>
          <a:p>
            <a:pPr lvl="0">
              <a:defRPr sz="1800"/>
            </a:pPr>
            <a:fld id="{86CB4B4D-7CA3-9044-876B-883B54F8677D}" type="slidenum">
              <a:rPr sz="1000"/>
              <a:t>27</a:t>
            </a:fld>
            <a:endParaRPr sz="1000"/>
          </a:p>
        </p:txBody>
      </p:sp>
    </p:spTree>
  </p:cSld>
  <p:clrMapOvr>
    <a:masterClrMapping/>
  </p:clrMapOvr>
  <p:transition spd="med"/>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4" name="Shape 484"/>
          <p:cNvSpPr>
            <a:spLocks noGrp="1"/>
          </p:cNvSpPr>
          <p:nvPr>
            <p:ph type="title"/>
          </p:nvPr>
        </p:nvSpPr>
        <p:spPr>
          <a:prstGeom prst="rect">
            <a:avLst/>
          </a:prstGeom>
        </p:spPr>
        <p:txBody>
          <a:bodyPr/>
          <a:lstStyle/>
          <a:p>
            <a:pPr lvl="0">
              <a:defRPr sz="1800">
                <a:solidFill>
                  <a:srgbClr val="000000"/>
                </a:solidFill>
              </a:defRPr>
            </a:pPr>
            <a:r>
              <a:rPr sz="4400">
                <a:solidFill>
                  <a:srgbClr val="262626"/>
                </a:solidFill>
              </a:rPr>
              <a:t>Evaluation - Classifier</a:t>
            </a:r>
          </a:p>
        </p:txBody>
      </p:sp>
      <p:sp>
        <p:nvSpPr>
          <p:cNvPr id="485" name="Shape 485"/>
          <p:cNvSpPr>
            <a:spLocks noGrp="1"/>
          </p:cNvSpPr>
          <p:nvPr>
            <p:ph type="body" idx="1"/>
          </p:nvPr>
        </p:nvSpPr>
        <p:spPr>
          <a:xfrm>
            <a:off x="1298447" y="2560320"/>
            <a:ext cx="9595107" cy="3301894"/>
          </a:xfrm>
          <a:prstGeom prst="rect">
            <a:avLst/>
          </a:prstGeom>
        </p:spPr>
        <p:txBody>
          <a:bodyPr/>
          <a:lstStyle/>
          <a:p>
            <a:pPr lvl="0">
              <a:defRPr sz="1800">
                <a:solidFill>
                  <a:srgbClr val="000000"/>
                </a:solidFill>
              </a:defRPr>
            </a:pPr>
            <a:r>
              <a:rPr sz="2400">
                <a:solidFill>
                  <a:srgbClr val="262626"/>
                </a:solidFill>
              </a:rPr>
              <a:t>K-fold cross validation</a:t>
            </a:r>
          </a:p>
          <a:p>
            <a:pPr marL="742950" lvl="1" indent="-285750">
              <a:defRPr sz="1800">
                <a:solidFill>
                  <a:srgbClr val="000000"/>
                </a:solidFill>
              </a:defRPr>
            </a:pPr>
            <a:r>
              <a:rPr sz="2400">
                <a:solidFill>
                  <a:srgbClr val="262626"/>
                </a:solidFill>
              </a:rPr>
              <a:t>87% accuracy</a:t>
            </a:r>
          </a:p>
          <a:p>
            <a:pPr lvl="0">
              <a:defRPr sz="1800">
                <a:solidFill>
                  <a:srgbClr val="000000"/>
                </a:solidFill>
              </a:defRPr>
            </a:pPr>
            <a:r>
              <a:rPr sz="2400">
                <a:solidFill>
                  <a:srgbClr val="262626"/>
                </a:solidFill>
              </a:rPr>
              <a:t>Informal evaluation by inspection</a:t>
            </a:r>
          </a:p>
          <a:p>
            <a:pPr marL="742950" lvl="1" indent="-285750">
              <a:defRPr sz="1800">
                <a:solidFill>
                  <a:srgbClr val="000000"/>
                </a:solidFill>
              </a:defRPr>
            </a:pPr>
            <a:r>
              <a:rPr sz="2400">
                <a:solidFill>
                  <a:srgbClr val="262626"/>
                </a:solidFill>
              </a:rPr>
              <a:t>70% accuracy</a:t>
            </a:r>
          </a:p>
        </p:txBody>
      </p:sp>
      <p:sp>
        <p:nvSpPr>
          <p:cNvPr id="486" name="Shape 486"/>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pPr lvl="0">
              <a:defRPr sz="1800"/>
            </a:pPr>
            <a:fld id="{86CB4B4D-7CA3-9044-876B-883B54F8677D}" type="slidenum">
              <a:rPr sz="1000"/>
              <a:t>28</a:t>
            </a:fld>
            <a:endParaRPr sz="1000"/>
          </a:p>
        </p:txBody>
      </p:sp>
    </p:spTree>
  </p:cSld>
  <p:clrMapOvr>
    <a:masterClrMapping/>
  </p:clrMapOvr>
  <p:transition spd="med"/>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88" name="Table 488"/>
          <p:cNvGraphicFramePr/>
          <p:nvPr/>
        </p:nvGraphicFramePr>
        <p:xfrm>
          <a:off x="1469746" y="2556933"/>
          <a:ext cx="9426854" cy="3780031"/>
        </p:xfrm>
        <a:graphic>
          <a:graphicData uri="http://schemas.openxmlformats.org/drawingml/2006/table">
            <a:tbl>
              <a:tblPr>
                <a:tableStyleId>{4C3C2611-4C71-4FC5-86AE-919BDF0F9419}</a:tableStyleId>
              </a:tblPr>
              <a:tblGrid>
                <a:gridCol w="1713516"/>
                <a:gridCol w="855577"/>
                <a:gridCol w="1913167"/>
                <a:gridCol w="1829986"/>
                <a:gridCol w="1176418"/>
                <a:gridCol w="1938189"/>
              </a:tblGrid>
              <a:tr h="472503">
                <a:tc>
                  <a:txBody>
                    <a:bodyPr/>
                    <a:lstStyle/>
                    <a:p>
                      <a:pPr lvl="0">
                        <a:defRPr sz="1800" b="0" i="0"/>
                      </a:pPr>
                      <a:r>
                        <a:rPr sz="1600" cap="small">
                          <a:sym typeface="Helvetica"/>
                        </a:rPr>
                        <a:t>Art</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lvl="0">
                        <a:defRPr sz="1800" b="0" i="0"/>
                      </a:pPr>
                      <a:r>
                        <a:rPr>
                          <a:sym typeface="Helvetica"/>
                        </a:rPr>
                        <a:t>100%</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lvl="0">
                        <a:defRPr sz="1800" b="0" i="0"/>
                      </a:pPr>
                      <a:endParaRP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lvl="0">
                        <a:defRPr sz="1800" b="0" i="0"/>
                      </a:pPr>
                      <a:r>
                        <a:rPr cap="small">
                          <a:sym typeface="Helvetica"/>
                        </a:rPr>
                        <a:t>Business</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lvl="0">
                        <a:defRPr sz="1800" b="0" i="0"/>
                      </a:pPr>
                      <a:r>
                        <a:rPr>
                          <a:sym typeface="Helvetica"/>
                        </a:rPr>
                        <a:t>40%</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lvl="0">
                        <a:defRPr sz="1800" b="0" i="0"/>
                      </a:pPr>
                      <a:r>
                        <a:rPr>
                          <a:sym typeface="Helvetica"/>
                        </a:rPr>
                        <a:t>sport</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noFill/>
                  </a:tcPr>
                </a:tc>
              </a:tr>
              <a:tr h="472503">
                <a:tc>
                  <a:txBody>
                    <a:bodyPr/>
                    <a:lstStyle/>
                    <a:p>
                      <a:pPr lvl="0">
                        <a:defRPr sz="1800" b="0" i="0"/>
                      </a:pPr>
                      <a:r>
                        <a:rPr sz="1600" cap="small">
                          <a:sym typeface="Helvetica"/>
                        </a:rPr>
                        <a:t>Entertainment</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lvl="0">
                        <a:defRPr sz="1800" b="0" i="0"/>
                      </a:pPr>
                      <a:r>
                        <a:rPr>
                          <a:sym typeface="Helvetica"/>
                        </a:rPr>
                        <a:t>70%</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lvl="0">
                        <a:defRPr sz="1800" b="0" i="0"/>
                      </a:pPr>
                      <a:r>
                        <a:rPr>
                          <a:sym typeface="Helvetica"/>
                        </a:rPr>
                        <a:t>sport</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lvl="0">
                        <a:defRPr sz="1800" b="0" i="0"/>
                      </a:pPr>
                      <a:r>
                        <a:rPr cap="small">
                          <a:sym typeface="Helvetica"/>
                        </a:rPr>
                        <a:t>Celebrity</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lvl="0">
                        <a:defRPr sz="1800" b="0" i="0"/>
                      </a:pPr>
                      <a:r>
                        <a:rPr>
                          <a:sym typeface="Helvetica"/>
                        </a:rPr>
                        <a:t>50%</a:t>
                      </a:r>
                      <a:endParaRPr sz="1000">
                        <a:sym typeface="Helvetica"/>
                      </a:endParaRP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lvl="0">
                        <a:defRPr sz="1800" b="0" i="0"/>
                      </a:pPr>
                      <a:r>
                        <a:rPr>
                          <a:sym typeface="Helvetica"/>
                        </a:rPr>
                        <a:t>sport, tech</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noFill/>
                  </a:tcPr>
                </a:tc>
              </a:tr>
              <a:tr h="472503">
                <a:tc>
                  <a:txBody>
                    <a:bodyPr/>
                    <a:lstStyle/>
                    <a:p>
                      <a:pPr lvl="0">
                        <a:defRPr sz="1800" b="0" i="0"/>
                      </a:pPr>
                      <a:r>
                        <a:rPr sz="1600" cap="small">
                          <a:sym typeface="Helvetica"/>
                        </a:rPr>
                        <a:t>Music</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lvl="0">
                        <a:defRPr sz="1800" b="0" i="0"/>
                      </a:pPr>
                      <a:r>
                        <a:rPr>
                          <a:sym typeface="Helvetica"/>
                        </a:rPr>
                        <a:t>55%</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lvl="0">
                        <a:defRPr sz="1800" b="0" i="0"/>
                      </a:pPr>
                      <a:r>
                        <a:rPr>
                          <a:sym typeface="Helvetica"/>
                        </a:rPr>
                        <a:t>sport</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lvl="0">
                        <a:defRPr sz="1800" b="0" i="0"/>
                      </a:pPr>
                      <a:r>
                        <a:rPr cap="small">
                          <a:sym typeface="Helvetica"/>
                        </a:rPr>
                        <a:t>Tech</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lvl="0">
                        <a:defRPr sz="1800" b="0" i="0"/>
                      </a:pPr>
                      <a:r>
                        <a:rPr>
                          <a:sym typeface="Helvetica"/>
                        </a:rPr>
                        <a:t>70%</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lvl="0">
                        <a:defRPr sz="1800" b="0" i="0"/>
                      </a:pPr>
                      <a:r>
                        <a:rPr>
                          <a:sym typeface="Helvetica"/>
                        </a:rPr>
                        <a:t>design</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noFill/>
                  </a:tcPr>
                </a:tc>
              </a:tr>
              <a:tr h="472503">
                <a:tc>
                  <a:txBody>
                    <a:bodyPr/>
                    <a:lstStyle/>
                    <a:p>
                      <a:pPr lvl="0">
                        <a:defRPr sz="1800" b="0" i="0"/>
                      </a:pPr>
                      <a:r>
                        <a:rPr sz="1600" cap="small">
                          <a:sym typeface="Helvetica"/>
                        </a:rPr>
                        <a:t>Education</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lvl="0">
                        <a:defRPr sz="1800" b="0" i="0"/>
                      </a:pPr>
                      <a:r>
                        <a:rPr>
                          <a:sym typeface="Helvetica"/>
                        </a:rPr>
                        <a:t>75%</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lvl="0">
                        <a:defRPr sz="1800" b="0" i="0"/>
                      </a:pPr>
                      <a:endParaRP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lvl="0">
                        <a:defRPr sz="1800" b="0" i="0"/>
                      </a:pPr>
                      <a:r>
                        <a:rPr cap="small">
                          <a:sym typeface="Helvetica"/>
                        </a:rPr>
                        <a:t>Film</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lvl="0">
                        <a:defRPr sz="1800" b="0" i="0"/>
                      </a:pPr>
                      <a:r>
                        <a:rPr>
                          <a:sym typeface="Helvetica"/>
                        </a:rPr>
                        <a:t>70%</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lvl="0">
                        <a:defRPr sz="1800" b="0" i="0"/>
                      </a:pPr>
                      <a:r>
                        <a:rPr>
                          <a:sym typeface="Helvetica"/>
                        </a:rPr>
                        <a:t>sport, celebrity</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noFill/>
                  </a:tcPr>
                </a:tc>
              </a:tr>
              <a:tr h="472503">
                <a:tc>
                  <a:txBody>
                    <a:bodyPr/>
                    <a:lstStyle/>
                    <a:p>
                      <a:pPr lvl="0">
                        <a:defRPr sz="1800" b="0" i="0"/>
                      </a:pPr>
                      <a:r>
                        <a:rPr sz="1600" cap="small">
                          <a:sym typeface="Helvetica"/>
                        </a:rPr>
                        <a:t>Science</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lvl="0">
                        <a:defRPr sz="1800" b="0" i="0"/>
                      </a:pPr>
                      <a:r>
                        <a:rPr>
                          <a:sym typeface="Helvetica"/>
                        </a:rPr>
                        <a:t>65%</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lvl="0">
                        <a:defRPr sz="1800" b="0" i="0"/>
                      </a:pPr>
                      <a:endParaRP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lvl="0">
                        <a:defRPr sz="1800" b="0" i="0"/>
                      </a:pPr>
                      <a:r>
                        <a:rPr cap="small">
                          <a:sym typeface="Helvetica"/>
                        </a:rPr>
                        <a:t>Sport</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lvl="0">
                        <a:defRPr sz="1800" b="0" i="0"/>
                      </a:pPr>
                      <a:r>
                        <a:rPr>
                          <a:sym typeface="Helvetica"/>
                        </a:rPr>
                        <a:t>100%</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lvl="0">
                        <a:defRPr sz="1800" b="0" i="0"/>
                      </a:pPr>
                      <a:endParaRP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noFill/>
                  </a:tcPr>
                </a:tc>
              </a:tr>
              <a:tr h="472503">
                <a:tc>
                  <a:txBody>
                    <a:bodyPr/>
                    <a:lstStyle/>
                    <a:p>
                      <a:pPr lvl="0">
                        <a:defRPr sz="1800" b="0" i="0"/>
                      </a:pPr>
                      <a:r>
                        <a:rPr sz="1600" cap="small">
                          <a:sym typeface="Helvetica"/>
                        </a:rPr>
                        <a:t>Design</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lvl="0">
                        <a:defRPr sz="1800" b="0" i="0"/>
                      </a:pPr>
                      <a:r>
                        <a:rPr>
                          <a:sym typeface="Helvetica"/>
                        </a:rPr>
                        <a:t>40%</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lvl="0">
                        <a:defRPr sz="1800" b="0" i="0"/>
                      </a:pPr>
                      <a:r>
                        <a:rPr>
                          <a:sym typeface="Helvetica"/>
                        </a:rPr>
                        <a:t>sport</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lvl="0">
                        <a:defRPr sz="1800" b="0" i="0"/>
                      </a:pPr>
                      <a:r>
                        <a:rPr cap="small">
                          <a:sym typeface="Helvetica"/>
                        </a:rPr>
                        <a:t>Food</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lvl="0">
                        <a:defRPr sz="1800" b="0" i="0"/>
                      </a:pPr>
                      <a:r>
                        <a:rPr>
                          <a:sym typeface="Helvetica"/>
                        </a:rPr>
                        <a:t>90%</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lvl="0">
                        <a:defRPr sz="1800" b="0" i="0"/>
                      </a:pPr>
                      <a:endParaRPr>
                        <a:sym typeface="Helvetica"/>
                      </a:endParaRP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noFill/>
                  </a:tcPr>
                </a:tc>
              </a:tr>
              <a:tr h="472503">
                <a:tc>
                  <a:txBody>
                    <a:bodyPr/>
                    <a:lstStyle/>
                    <a:p>
                      <a:pPr lvl="0">
                        <a:defRPr sz="1800" b="0" i="0"/>
                      </a:pPr>
                      <a:r>
                        <a:rPr sz="1600" cap="small">
                          <a:sym typeface="Helvetica"/>
                        </a:rPr>
                        <a:t>Politics</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lvl="0">
                        <a:defRPr sz="1800" b="0" i="0"/>
                      </a:pPr>
                      <a:r>
                        <a:rPr>
                          <a:sym typeface="Helvetica"/>
                        </a:rPr>
                        <a:t>75%</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lvl="0">
                        <a:defRPr sz="1800" b="0" i="0"/>
                      </a:pPr>
                      <a:endParaRP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lvl="0">
                        <a:defRPr sz="1800" b="0" i="0"/>
                      </a:pPr>
                      <a:r>
                        <a:rPr cap="small">
                          <a:sym typeface="Helvetica"/>
                        </a:rPr>
                        <a:t>Travel</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lvl="0">
                        <a:defRPr sz="1800" b="0" i="0"/>
                      </a:pPr>
                      <a:r>
                        <a:rPr>
                          <a:sym typeface="Helvetica"/>
                        </a:rPr>
                        <a:t>50%</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lvl="0">
                        <a:defRPr sz="1800" b="0" i="0"/>
                      </a:pPr>
                      <a:r>
                        <a:rPr>
                          <a:sym typeface="Helvetica"/>
                        </a:rPr>
                        <a:t>range of topics</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noFill/>
                  </a:tcPr>
                </a:tc>
              </a:tr>
              <a:tr h="472503">
                <a:tc>
                  <a:txBody>
                    <a:bodyPr/>
                    <a:lstStyle/>
                    <a:p>
                      <a:pPr lvl="0">
                        <a:defRPr sz="1800" b="0" i="0"/>
                      </a:pPr>
                      <a:r>
                        <a:rPr sz="1600" cap="small">
                          <a:sym typeface="Helvetica"/>
                        </a:rPr>
                        <a:t>Fashion</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lvl="0">
                        <a:defRPr sz="1800" b="0" i="0"/>
                      </a:pPr>
                      <a:r>
                        <a:rPr>
                          <a:sym typeface="Helvetica"/>
                        </a:rPr>
                        <a:t>100%</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lvl="0">
                        <a:defRPr sz="1800" b="0" i="0"/>
                      </a:pPr>
                      <a:endParaRP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lvl="0">
                        <a:defRPr sz="1800" b="0" i="0"/>
                      </a:pPr>
                      <a:r>
                        <a:rPr cap="small">
                          <a:sym typeface="Helvetica"/>
                        </a:rPr>
                        <a:t>Health</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lvl="0">
                        <a:defRPr sz="1800" b="0" i="0"/>
                      </a:pPr>
                      <a:r>
                        <a:rPr>
                          <a:sym typeface="Helvetica"/>
                        </a:rPr>
                        <a:t>55%</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lvl="0">
                        <a:defRPr sz="1800" b="0" i="0"/>
                      </a:pPr>
                      <a:r>
                        <a:rPr>
                          <a:sym typeface="Helvetica"/>
                        </a:rPr>
                        <a:t>business</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noFill/>
                  </a:tcPr>
                </a:tc>
              </a:tr>
            </a:tbl>
          </a:graphicData>
        </a:graphic>
      </p:graphicFrame>
      <p:sp>
        <p:nvSpPr>
          <p:cNvPr id="489" name="Shape 489"/>
          <p:cNvSpPr>
            <a:spLocks noGrp="1"/>
          </p:cNvSpPr>
          <p:nvPr>
            <p:ph type="title"/>
          </p:nvPr>
        </p:nvSpPr>
        <p:spPr>
          <a:xfrm>
            <a:off x="1295402" y="711198"/>
            <a:ext cx="9601198" cy="1845736"/>
          </a:xfrm>
          <a:prstGeom prst="rect">
            <a:avLst/>
          </a:prstGeom>
        </p:spPr>
        <p:txBody>
          <a:bodyPr/>
          <a:lstStyle/>
          <a:p>
            <a:pPr lvl="0">
              <a:defRPr sz="1800">
                <a:solidFill>
                  <a:srgbClr val="000000"/>
                </a:solidFill>
              </a:defRPr>
            </a:pPr>
            <a:r>
              <a:rPr sz="4400">
                <a:solidFill>
                  <a:srgbClr val="262626"/>
                </a:solidFill>
              </a:rPr>
              <a:t>Article Classifier:</a:t>
            </a:r>
            <a:br>
              <a:rPr sz="4400">
                <a:solidFill>
                  <a:srgbClr val="262626"/>
                </a:solidFill>
              </a:rPr>
            </a:br>
            <a:r>
              <a:rPr sz="4400">
                <a:solidFill>
                  <a:srgbClr val="262626"/>
                </a:solidFill>
              </a:rPr>
              <a:t>manual review</a:t>
            </a:r>
          </a:p>
        </p:txBody>
      </p:sp>
      <p:sp>
        <p:nvSpPr>
          <p:cNvPr id="490" name="Shape 490"/>
          <p:cNvSpPr/>
          <p:nvPr/>
        </p:nvSpPr>
        <p:spPr>
          <a:xfrm>
            <a:off x="9204424" y="941574"/>
            <a:ext cx="596349" cy="459739"/>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lvl1pPr>
              <a:defRPr sz="2400">
                <a:solidFill>
                  <a:srgbClr val="FFFFFF"/>
                </a:solidFill>
              </a:defRPr>
            </a:lvl1pPr>
          </a:lstStyle>
          <a:p>
            <a:pPr lvl="0">
              <a:defRPr sz="1800">
                <a:solidFill>
                  <a:srgbClr val="000000"/>
                </a:solidFill>
              </a:defRPr>
            </a:pPr>
            <a:r>
              <a:rPr sz="2400">
                <a:solidFill>
                  <a:srgbClr val="FFFFFF"/>
                </a:solidFill>
              </a:rPr>
              <a:t>s</a:t>
            </a:r>
          </a:p>
        </p:txBody>
      </p:sp>
      <p:grpSp>
        <p:nvGrpSpPr>
          <p:cNvPr id="493" name="Group 493"/>
          <p:cNvGrpSpPr/>
          <p:nvPr/>
        </p:nvGrpSpPr>
        <p:grpSpPr>
          <a:xfrm>
            <a:off x="7314793" y="4392472"/>
            <a:ext cx="2187807" cy="1726165"/>
            <a:chOff x="0" y="0"/>
            <a:chExt cx="2187805" cy="1726164"/>
          </a:xfrm>
        </p:grpSpPr>
        <p:sp>
          <p:nvSpPr>
            <p:cNvPr id="491" name="Shape 491"/>
            <p:cNvSpPr/>
            <p:nvPr/>
          </p:nvSpPr>
          <p:spPr>
            <a:xfrm>
              <a:off x="0" y="-1"/>
              <a:ext cx="2187806" cy="172616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alpha val="58000"/>
              </a:srgbClr>
            </a:solidFill>
            <a:ln w="53975" cap="flat">
              <a:solidFill>
                <a:srgbClr val="E32D91">
                  <a:alpha val="99000"/>
                </a:srgbClr>
              </a:solidFill>
              <a:prstDash val="solid"/>
              <a:bevel/>
            </a:ln>
            <a:effectLst/>
          </p:spPr>
          <p:txBody>
            <a:bodyPr wrap="square" lIns="0" tIns="0" rIns="0" bIns="0" numCol="1" anchor="ctr">
              <a:noAutofit/>
            </a:bodyPr>
            <a:lstStyle/>
            <a:p>
              <a:pPr lvl="0"/>
              <a:endParaRPr/>
            </a:p>
          </p:txBody>
        </p:sp>
        <p:sp>
          <p:nvSpPr>
            <p:cNvPr id="492" name="Shape 492"/>
            <p:cNvSpPr/>
            <p:nvPr/>
          </p:nvSpPr>
          <p:spPr>
            <a:xfrm>
              <a:off x="187360" y="144884"/>
              <a:ext cx="1813083" cy="109473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t">
              <a:spAutoFit/>
            </a:bodyPr>
            <a:lstStyle>
              <a:lvl1pPr>
                <a:defRPr sz="6600">
                  <a:solidFill>
                    <a:srgbClr val="E32D91"/>
                  </a:solidFill>
                  <a:effectLst>
                    <a:outerShdw blurRad="38100" dist="38100" dir="2700000" rotWithShape="0">
                      <a:srgbClr val="000000">
                        <a:alpha val="43137"/>
                      </a:srgbClr>
                    </a:outerShdw>
                  </a:effectLst>
                </a:defRPr>
              </a:lvl1pPr>
            </a:lstStyle>
            <a:p>
              <a:pPr lvl="0">
                <a:defRPr sz="1800">
                  <a:solidFill>
                    <a:srgbClr val="000000"/>
                  </a:solidFill>
                  <a:effectLst/>
                </a:defRPr>
              </a:pPr>
              <a:r>
                <a:rPr sz="6600">
                  <a:solidFill>
                    <a:srgbClr val="E32D91"/>
                  </a:solidFill>
                  <a:effectLst>
                    <a:outerShdw blurRad="38100" dist="38100" dir="2700000" rotWithShape="0">
                      <a:srgbClr val="000000">
                        <a:alpha val="43137"/>
                      </a:srgbClr>
                    </a:outerShdw>
                  </a:effectLst>
                </a:rPr>
                <a:t>70%</a:t>
              </a:r>
            </a:p>
          </p:txBody>
        </p:sp>
      </p:gr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 name="Shape 152"/>
          <p:cNvSpPr>
            <a:spLocks noGrp="1"/>
          </p:cNvSpPr>
          <p:nvPr>
            <p:ph type="body" idx="1"/>
          </p:nvPr>
        </p:nvSpPr>
        <p:spPr>
          <a:xfrm>
            <a:off x="1744984" y="1235227"/>
            <a:ext cx="3717927" cy="1838533"/>
          </a:xfrm>
          <a:prstGeom prst="rect">
            <a:avLst/>
          </a:prstGeom>
        </p:spPr>
        <p:txBody>
          <a:bodyPr lIns="0" tIns="0" rIns="0" bIns="0"/>
          <a:lstStyle/>
          <a:p>
            <a:pPr marL="0" lvl="0" indent="0">
              <a:buSzTx/>
              <a:buNone/>
              <a:defRPr sz="1800">
                <a:solidFill>
                  <a:srgbClr val="000000"/>
                </a:solidFill>
              </a:defRPr>
            </a:pPr>
            <a:r>
              <a:rPr sz="2800" b="1" dirty="0">
                <a:solidFill>
                  <a:srgbClr val="262626"/>
                </a:solidFill>
              </a:rPr>
              <a:t>Bob </a:t>
            </a:r>
            <a:r>
              <a:rPr sz="2800" b="1" dirty="0" smtClean="0">
                <a:solidFill>
                  <a:srgbClr val="262626"/>
                </a:solidFill>
              </a:rPr>
              <a:t>Stats</a:t>
            </a:r>
            <a:endParaRPr sz="2800" b="1" dirty="0"/>
          </a:p>
          <a:p>
            <a:pPr marL="0" lvl="0" indent="0">
              <a:buSzTx/>
              <a:buNone/>
              <a:defRPr sz="1800">
                <a:solidFill>
                  <a:srgbClr val="000000"/>
                </a:solidFill>
              </a:defRPr>
            </a:pPr>
            <a:r>
              <a:rPr sz="2400" dirty="0">
                <a:solidFill>
                  <a:srgbClr val="262626"/>
                </a:solidFill>
              </a:rPr>
              <a:t>“I’d like the app to show me what it thinks my interests are with some analytics.”</a:t>
            </a:r>
          </a:p>
        </p:txBody>
      </p:sp>
      <p:grpSp>
        <p:nvGrpSpPr>
          <p:cNvPr id="157" name="Group 157"/>
          <p:cNvGrpSpPr/>
          <p:nvPr/>
        </p:nvGrpSpPr>
        <p:grpSpPr>
          <a:xfrm>
            <a:off x="6272392" y="1321991"/>
            <a:ext cx="4988090" cy="4347879"/>
            <a:chOff x="0" y="0"/>
            <a:chExt cx="4988088" cy="4347878"/>
          </a:xfrm>
        </p:grpSpPr>
        <p:pic>
          <p:nvPicPr>
            <p:cNvPr id="153" name="image5.png"/>
            <p:cNvPicPr/>
            <p:nvPr/>
          </p:nvPicPr>
          <p:blipFill>
            <a:blip r:embed="rId2">
              <a:extLst/>
            </a:blip>
            <a:stretch>
              <a:fillRect/>
            </a:stretch>
          </p:blipFill>
          <p:spPr>
            <a:xfrm>
              <a:off x="-1" y="528872"/>
              <a:ext cx="4988090" cy="3819006"/>
            </a:xfrm>
            <a:prstGeom prst="rect">
              <a:avLst/>
            </a:prstGeom>
            <a:ln w="12700" cap="flat">
              <a:noFill/>
              <a:miter lim="400000"/>
            </a:ln>
            <a:effectLst/>
          </p:spPr>
        </p:pic>
        <p:pic>
          <p:nvPicPr>
            <p:cNvPr id="154" name="image6.png"/>
            <p:cNvPicPr/>
            <p:nvPr/>
          </p:nvPicPr>
          <p:blipFill>
            <a:blip r:embed="rId3">
              <a:extLst/>
            </a:blip>
            <a:stretch>
              <a:fillRect/>
            </a:stretch>
          </p:blipFill>
          <p:spPr>
            <a:xfrm>
              <a:off x="4" y="-1"/>
              <a:ext cx="4988085" cy="606176"/>
            </a:xfrm>
            <a:prstGeom prst="rect">
              <a:avLst/>
            </a:prstGeom>
            <a:ln w="12700" cap="flat">
              <a:noFill/>
              <a:miter lim="400000"/>
            </a:ln>
            <a:effectLst/>
          </p:spPr>
        </p:pic>
        <p:sp>
          <p:nvSpPr>
            <p:cNvPr id="155" name="Shape 155"/>
            <p:cNvSpPr/>
            <p:nvPr/>
          </p:nvSpPr>
          <p:spPr>
            <a:xfrm>
              <a:off x="277117" y="754286"/>
              <a:ext cx="4311251" cy="1613121"/>
            </a:xfrm>
            <a:custGeom>
              <a:avLst/>
              <a:gdLst/>
              <a:ahLst/>
              <a:cxnLst>
                <a:cxn ang="0">
                  <a:pos x="wd2" y="hd2"/>
                </a:cxn>
                <a:cxn ang="5400000">
                  <a:pos x="wd2" y="hd2"/>
                </a:cxn>
                <a:cxn ang="10800000">
                  <a:pos x="wd2" y="hd2"/>
                </a:cxn>
                <a:cxn ang="16200000">
                  <a:pos x="wd2" y="hd2"/>
                </a:cxn>
              </a:cxnLst>
              <a:rect l="0" t="0" r="r" b="b"/>
              <a:pathLst>
                <a:path w="21600" h="21600" extrusionOk="0">
                  <a:moveTo>
                    <a:pt x="0" y="4324"/>
                  </a:moveTo>
                  <a:lnTo>
                    <a:pt x="956" y="0"/>
                  </a:lnTo>
                  <a:lnTo>
                    <a:pt x="11142" y="8812"/>
                  </a:lnTo>
                  <a:lnTo>
                    <a:pt x="20644" y="151"/>
                  </a:lnTo>
                  <a:lnTo>
                    <a:pt x="21600" y="5535"/>
                  </a:lnTo>
                  <a:lnTo>
                    <a:pt x="13646" y="11103"/>
                  </a:lnTo>
                  <a:lnTo>
                    <a:pt x="21372" y="16217"/>
                  </a:lnTo>
                  <a:lnTo>
                    <a:pt x="20568" y="21600"/>
                  </a:lnTo>
                  <a:lnTo>
                    <a:pt x="11294" y="13393"/>
                  </a:lnTo>
                  <a:lnTo>
                    <a:pt x="880" y="20238"/>
                  </a:lnTo>
                  <a:lnTo>
                    <a:pt x="76" y="16368"/>
                  </a:lnTo>
                  <a:lnTo>
                    <a:pt x="8638" y="11254"/>
                  </a:lnTo>
                  <a:lnTo>
                    <a:pt x="0" y="4324"/>
                  </a:lnTo>
                  <a:close/>
                </a:path>
              </a:pathLst>
            </a:custGeom>
            <a:solidFill>
              <a:srgbClr val="E32D91"/>
            </a:solidFill>
            <a:ln w="12700" cap="flat">
              <a:solidFill>
                <a:srgbClr val="A6216A"/>
              </a:solidFill>
              <a:prstDash val="solid"/>
              <a:miter lim="800000"/>
            </a:ln>
            <a:effectLst/>
          </p:spPr>
          <p:txBody>
            <a:bodyPr wrap="square" lIns="0" tIns="0" rIns="0" bIns="0" numCol="1" anchor="ctr">
              <a:noAutofit/>
            </a:bodyPr>
            <a:lstStyle/>
            <a:p>
              <a:pPr lvl="0" algn="ctr">
                <a:defRPr>
                  <a:solidFill>
                    <a:srgbClr val="FFFFFF"/>
                  </a:solidFill>
                  <a:latin typeface="Gill Sans MT"/>
                  <a:ea typeface="Gill Sans MT"/>
                  <a:cs typeface="Gill Sans MT"/>
                  <a:sym typeface="Gill Sans MT"/>
                </a:defRPr>
              </a:pPr>
              <a:endParaRPr/>
            </a:p>
          </p:txBody>
        </p:sp>
        <p:sp>
          <p:nvSpPr>
            <p:cNvPr id="156" name="Shape 156"/>
            <p:cNvSpPr/>
            <p:nvPr/>
          </p:nvSpPr>
          <p:spPr>
            <a:xfrm>
              <a:off x="3532157" y="2760072"/>
              <a:ext cx="1238646" cy="1498908"/>
            </a:xfrm>
            <a:custGeom>
              <a:avLst/>
              <a:gdLst/>
              <a:ahLst/>
              <a:cxnLst>
                <a:cxn ang="0">
                  <a:pos x="wd2" y="hd2"/>
                </a:cxn>
                <a:cxn ang="5400000">
                  <a:pos x="wd2" y="hd2"/>
                </a:cxn>
                <a:cxn ang="10800000">
                  <a:pos x="wd2" y="hd2"/>
                </a:cxn>
                <a:cxn ang="16200000">
                  <a:pos x="wd2" y="hd2"/>
                </a:cxn>
              </a:cxnLst>
              <a:rect l="0" t="0" r="r" b="b"/>
              <a:pathLst>
                <a:path w="21600" h="21600" extrusionOk="0">
                  <a:moveTo>
                    <a:pt x="0" y="4324"/>
                  </a:moveTo>
                  <a:lnTo>
                    <a:pt x="956" y="0"/>
                  </a:lnTo>
                  <a:lnTo>
                    <a:pt x="11142" y="8812"/>
                  </a:lnTo>
                  <a:lnTo>
                    <a:pt x="20644" y="151"/>
                  </a:lnTo>
                  <a:lnTo>
                    <a:pt x="21600" y="5535"/>
                  </a:lnTo>
                  <a:lnTo>
                    <a:pt x="13646" y="11103"/>
                  </a:lnTo>
                  <a:lnTo>
                    <a:pt x="21372" y="16217"/>
                  </a:lnTo>
                  <a:lnTo>
                    <a:pt x="20568" y="21600"/>
                  </a:lnTo>
                  <a:lnTo>
                    <a:pt x="11294" y="13393"/>
                  </a:lnTo>
                  <a:lnTo>
                    <a:pt x="880" y="20238"/>
                  </a:lnTo>
                  <a:lnTo>
                    <a:pt x="76" y="16368"/>
                  </a:lnTo>
                  <a:lnTo>
                    <a:pt x="8638" y="11254"/>
                  </a:lnTo>
                  <a:lnTo>
                    <a:pt x="0" y="4324"/>
                  </a:lnTo>
                  <a:close/>
                </a:path>
              </a:pathLst>
            </a:custGeom>
            <a:solidFill>
              <a:srgbClr val="E32D91"/>
            </a:solidFill>
            <a:ln w="12700" cap="flat">
              <a:solidFill>
                <a:srgbClr val="A6216A"/>
              </a:solidFill>
              <a:prstDash val="solid"/>
              <a:miter lim="800000"/>
            </a:ln>
            <a:effectLst/>
          </p:spPr>
          <p:txBody>
            <a:bodyPr wrap="square" lIns="0" tIns="0" rIns="0" bIns="0" numCol="1" anchor="ctr">
              <a:noAutofit/>
            </a:bodyPr>
            <a:lstStyle/>
            <a:p>
              <a:pPr lvl="0" algn="ctr">
                <a:defRPr>
                  <a:solidFill>
                    <a:srgbClr val="FFFFFF"/>
                  </a:solidFill>
                  <a:latin typeface="Gill Sans MT"/>
                  <a:ea typeface="Gill Sans MT"/>
                  <a:cs typeface="Gill Sans MT"/>
                  <a:sym typeface="Gill Sans MT"/>
                </a:defRPr>
              </a:pPr>
              <a:endParaRPr/>
            </a:p>
          </p:txBody>
        </p:sp>
      </p:grpSp>
      <p:pic>
        <p:nvPicPr>
          <p:cNvPr id="159" name="sadbob.jpg"/>
          <p:cNvPicPr/>
          <p:nvPr/>
        </p:nvPicPr>
        <p:blipFill>
          <a:blip r:embed="rId4">
            <a:extLst/>
          </a:blip>
          <a:stretch>
            <a:fillRect/>
          </a:stretch>
        </p:blipFill>
        <p:spPr>
          <a:xfrm>
            <a:off x="1744984" y="3489066"/>
            <a:ext cx="3997524" cy="2666041"/>
          </a:xfrm>
          <a:prstGeom prst="rect">
            <a:avLst/>
          </a:prstGeom>
          <a:ln w="12700">
            <a:miter lim="400000"/>
          </a:ln>
        </p:spPr>
      </p:pic>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5" name="image19.png"/>
          <p:cNvPicPr/>
          <p:nvPr/>
        </p:nvPicPr>
        <p:blipFill>
          <a:blip r:embed="rId2">
            <a:extLst/>
          </a:blip>
          <a:stretch>
            <a:fillRect/>
          </a:stretch>
        </p:blipFill>
        <p:spPr>
          <a:xfrm>
            <a:off x="9608749" y="5050418"/>
            <a:ext cx="650820" cy="650820"/>
          </a:xfrm>
          <a:prstGeom prst="rect">
            <a:avLst/>
          </a:prstGeom>
          <a:ln w="12700">
            <a:miter lim="400000"/>
          </a:ln>
        </p:spPr>
      </p:pic>
      <p:pic>
        <p:nvPicPr>
          <p:cNvPr id="496" name="image19.png"/>
          <p:cNvPicPr/>
          <p:nvPr/>
        </p:nvPicPr>
        <p:blipFill>
          <a:blip r:embed="rId2">
            <a:extLst/>
          </a:blip>
          <a:stretch>
            <a:fillRect/>
          </a:stretch>
        </p:blipFill>
        <p:spPr>
          <a:xfrm>
            <a:off x="9579792" y="4505573"/>
            <a:ext cx="650820" cy="650820"/>
          </a:xfrm>
          <a:prstGeom prst="rect">
            <a:avLst/>
          </a:prstGeom>
          <a:ln w="12700">
            <a:miter lim="400000"/>
          </a:ln>
        </p:spPr>
      </p:pic>
      <p:pic>
        <p:nvPicPr>
          <p:cNvPr id="497" name="image19.png"/>
          <p:cNvPicPr/>
          <p:nvPr/>
        </p:nvPicPr>
        <p:blipFill>
          <a:blip r:embed="rId2">
            <a:extLst/>
          </a:blip>
          <a:stretch>
            <a:fillRect/>
          </a:stretch>
        </p:blipFill>
        <p:spPr>
          <a:xfrm>
            <a:off x="9550837" y="3084378"/>
            <a:ext cx="650820" cy="650820"/>
          </a:xfrm>
          <a:prstGeom prst="rect">
            <a:avLst/>
          </a:prstGeom>
          <a:ln w="12700">
            <a:miter lim="400000"/>
          </a:ln>
        </p:spPr>
      </p:pic>
      <p:pic>
        <p:nvPicPr>
          <p:cNvPr id="498" name="image19.png"/>
          <p:cNvPicPr/>
          <p:nvPr/>
        </p:nvPicPr>
        <p:blipFill>
          <a:blip r:embed="rId2">
            <a:extLst/>
          </a:blip>
          <a:stretch>
            <a:fillRect/>
          </a:stretch>
        </p:blipFill>
        <p:spPr>
          <a:xfrm>
            <a:off x="9590461" y="4032972"/>
            <a:ext cx="650820" cy="650820"/>
          </a:xfrm>
          <a:prstGeom prst="rect">
            <a:avLst/>
          </a:prstGeom>
          <a:ln w="12700">
            <a:miter lim="400000"/>
          </a:ln>
        </p:spPr>
      </p:pic>
      <p:pic>
        <p:nvPicPr>
          <p:cNvPr id="499" name="image20.png"/>
          <p:cNvPicPr/>
          <p:nvPr/>
        </p:nvPicPr>
        <p:blipFill>
          <a:blip r:embed="rId3">
            <a:extLst/>
          </a:blip>
          <a:stretch>
            <a:fillRect/>
          </a:stretch>
        </p:blipFill>
        <p:spPr>
          <a:xfrm>
            <a:off x="9608749" y="2392340"/>
            <a:ext cx="592908" cy="592908"/>
          </a:xfrm>
          <a:prstGeom prst="rect">
            <a:avLst/>
          </a:prstGeom>
          <a:ln w="12700">
            <a:miter lim="400000"/>
          </a:ln>
        </p:spPr>
      </p:pic>
      <p:sp>
        <p:nvSpPr>
          <p:cNvPr id="500" name="Shape 500"/>
          <p:cNvSpPr>
            <a:spLocks noGrp="1"/>
          </p:cNvSpPr>
          <p:nvPr>
            <p:ph type="title"/>
          </p:nvPr>
        </p:nvSpPr>
        <p:spPr>
          <a:xfrm>
            <a:off x="1295402" y="711198"/>
            <a:ext cx="9601198" cy="1845736"/>
          </a:xfrm>
          <a:prstGeom prst="rect">
            <a:avLst/>
          </a:prstGeom>
        </p:spPr>
        <p:txBody>
          <a:bodyPr/>
          <a:lstStyle/>
          <a:p>
            <a:pPr lvl="0">
              <a:defRPr sz="1800">
                <a:solidFill>
                  <a:srgbClr val="000000"/>
                </a:solidFill>
              </a:defRPr>
            </a:pPr>
            <a:r>
              <a:rPr sz="4400">
                <a:solidFill>
                  <a:srgbClr val="262626"/>
                </a:solidFill>
              </a:rPr>
              <a:t>Comparison with Wholikeswhat</a:t>
            </a:r>
          </a:p>
        </p:txBody>
      </p:sp>
      <p:sp>
        <p:nvSpPr>
          <p:cNvPr id="501" name="Shape 501"/>
          <p:cNvSpPr/>
          <p:nvPr/>
        </p:nvSpPr>
        <p:spPr>
          <a:xfrm>
            <a:off x="9204424" y="941574"/>
            <a:ext cx="596349" cy="459739"/>
          </a:xfrm>
          <a:prstGeom prst="rect">
            <a:avLst/>
          </a:prstGeom>
          <a:ln w="12700">
            <a:miter lim="400000"/>
          </a:ln>
          <a:extLst>
            <a:ext uri="{C572A759-6A51-4108-AA02-DFA0A04FC94B}">
              <ma14:wrappingTextBoxFlag xmlns="" xmlns:ma14="http://schemas.microsoft.com/office/mac/drawingml/2011/main" val="1"/>
            </a:ext>
          </a:extLst>
        </p:spPr>
        <p:txBody>
          <a:bodyPr lIns="0" tIns="0" rIns="0" bIns="0">
            <a:spAutoFit/>
          </a:bodyPr>
          <a:lstStyle>
            <a:lvl1pPr>
              <a:defRPr sz="2400">
                <a:solidFill>
                  <a:srgbClr val="FFFFFF"/>
                </a:solidFill>
              </a:defRPr>
            </a:lvl1pPr>
          </a:lstStyle>
          <a:p>
            <a:pPr lvl="0">
              <a:defRPr sz="1800">
                <a:solidFill>
                  <a:srgbClr val="000000"/>
                </a:solidFill>
              </a:defRPr>
            </a:pPr>
            <a:r>
              <a:rPr sz="2400">
                <a:solidFill>
                  <a:srgbClr val="FFFFFF"/>
                </a:solidFill>
              </a:rPr>
              <a:t>s</a:t>
            </a:r>
          </a:p>
        </p:txBody>
      </p:sp>
      <p:pic>
        <p:nvPicPr>
          <p:cNvPr id="502" name="image19.png"/>
          <p:cNvPicPr/>
          <p:nvPr/>
        </p:nvPicPr>
        <p:blipFill>
          <a:blip r:embed="rId2">
            <a:extLst/>
          </a:blip>
          <a:stretch>
            <a:fillRect/>
          </a:stretch>
        </p:blipFill>
        <p:spPr>
          <a:xfrm>
            <a:off x="9608749" y="3611822"/>
            <a:ext cx="650820" cy="650820"/>
          </a:xfrm>
          <a:prstGeom prst="rect">
            <a:avLst/>
          </a:prstGeom>
          <a:ln w="12700">
            <a:miter lim="400000"/>
          </a:ln>
        </p:spPr>
      </p:pic>
      <p:graphicFrame>
        <p:nvGraphicFramePr>
          <p:cNvPr id="503" name="Table 503"/>
          <p:cNvGraphicFramePr/>
          <p:nvPr/>
        </p:nvGraphicFramePr>
        <p:xfrm>
          <a:off x="1837736" y="2473075"/>
          <a:ext cx="8846310" cy="3231135"/>
        </p:xfrm>
        <a:graphic>
          <a:graphicData uri="http://schemas.openxmlformats.org/drawingml/2006/table">
            <a:tbl>
              <a:tblPr>
                <a:tableStyleId>{4C3C2611-4C71-4FC5-86AE-919BDF0F9419}</a:tableStyleId>
              </a:tblPr>
              <a:tblGrid>
                <a:gridCol w="1351280"/>
                <a:gridCol w="1709555"/>
                <a:gridCol w="2183364"/>
                <a:gridCol w="2192694"/>
                <a:gridCol w="1409417"/>
              </a:tblGrid>
              <a:tr h="538522">
                <a:tc>
                  <a:txBody>
                    <a:bodyPr/>
                    <a:lstStyle/>
                    <a:p>
                      <a:pPr lvl="0">
                        <a:defRPr sz="1800" b="0" i="0"/>
                      </a:pPr>
                      <a:r>
                        <a:rPr sz="1600" cap="small">
                          <a:sym typeface="Helvetica"/>
                        </a:rPr>
                        <a:t>Art</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lvl="0">
                        <a:defRPr sz="1800" b="0" i="0"/>
                      </a:pPr>
                      <a:r>
                        <a:rPr>
                          <a:sym typeface="Helvetica"/>
                        </a:rPr>
                        <a:t>theellenshow</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lvl="0">
                        <a:defRPr sz="1800" b="0" i="0"/>
                      </a:pPr>
                      <a:r>
                        <a:rPr>
                          <a:sym typeface="Helvetica"/>
                        </a:rPr>
                        <a:t>Celebrity, entertainment</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lvl="0">
                        <a:defRPr sz="1800" b="0" i="0"/>
                      </a:pPr>
                      <a:r>
                        <a:rPr>
                          <a:sym typeface="Helvetica"/>
                        </a:rPr>
                        <a:t>Entertainment,art, music</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lvl="0">
                        <a:defRPr sz="1800" b="0" i="0"/>
                      </a:pPr>
                      <a:endParaRP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noFill/>
                  </a:tcPr>
                </a:tc>
              </a:tr>
              <a:tr h="538522">
                <a:tc>
                  <a:txBody>
                    <a:bodyPr/>
                    <a:lstStyle/>
                    <a:p>
                      <a:pPr lvl="0">
                        <a:defRPr sz="1800" b="0" i="0"/>
                      </a:pPr>
                      <a:r>
                        <a:rPr sz="1600" cap="small">
                          <a:sym typeface="Helvetica"/>
                        </a:rPr>
                        <a:t>Food</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lvl="0">
                        <a:defRPr sz="1800" b="0" i="0"/>
                      </a:pPr>
                      <a:r>
                        <a:rPr>
                          <a:sym typeface="Helvetica"/>
                        </a:rPr>
                        <a:t>Bourdain</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lvl="0">
                        <a:defRPr sz="1800" b="0" i="0"/>
                      </a:pPr>
                      <a:r>
                        <a:rPr>
                          <a:sym typeface="Helvetica"/>
                        </a:rPr>
                        <a:t>Travel,food</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lvl="0">
                        <a:defRPr sz="1800" b="0" i="0"/>
                      </a:pPr>
                      <a:r>
                        <a:rPr>
                          <a:sym typeface="Helvetica"/>
                        </a:rPr>
                        <a:t>Food,entertainment,travel</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lvl="0">
                        <a:defRPr sz="1800" b="0" i="0"/>
                      </a:pPr>
                      <a:endParaRP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noFill/>
                  </a:tcPr>
                </a:tc>
              </a:tr>
              <a:tr h="538522">
                <a:tc>
                  <a:txBody>
                    <a:bodyPr/>
                    <a:lstStyle/>
                    <a:p>
                      <a:pPr lvl="0">
                        <a:defRPr sz="1800" b="0" i="0"/>
                      </a:pPr>
                      <a:r>
                        <a:rPr sz="1600" cap="small">
                          <a:sym typeface="Helvetica"/>
                        </a:rPr>
                        <a:t>Music</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lvl="0">
                        <a:defRPr sz="1800" b="0" i="0"/>
                      </a:pPr>
                      <a:r>
                        <a:rPr>
                          <a:sym typeface="Helvetica"/>
                        </a:rPr>
                        <a:t>Justin Bieber</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lvl="0">
                        <a:defRPr sz="1800" b="0" i="0"/>
                      </a:pPr>
                      <a:r>
                        <a:rPr>
                          <a:sym typeface="Helvetica"/>
                        </a:rPr>
                        <a:t>music</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lvl="0">
                        <a:defRPr sz="1800" b="0" i="0"/>
                      </a:pPr>
                      <a:r>
                        <a:rPr>
                          <a:sym typeface="Helvetica"/>
                        </a:rPr>
                        <a:t>music,art</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lvl="0">
                        <a:defRPr sz="1800" b="0" i="0"/>
                      </a:pPr>
                      <a:endParaRP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noFill/>
                  </a:tcPr>
                </a:tc>
              </a:tr>
              <a:tr h="538522">
                <a:tc>
                  <a:txBody>
                    <a:bodyPr/>
                    <a:lstStyle/>
                    <a:p>
                      <a:pPr lvl="0">
                        <a:defRPr sz="1800" b="0" i="0"/>
                      </a:pPr>
                      <a:r>
                        <a:rPr sz="1600" cap="small">
                          <a:sym typeface="Helvetica"/>
                        </a:rPr>
                        <a:t>Education</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lvl="0">
                        <a:defRPr sz="1800" b="0" i="0"/>
                      </a:pPr>
                      <a:r>
                        <a:rPr>
                          <a:sym typeface="Helvetica"/>
                        </a:rPr>
                        <a:t>edutopia</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lvl="0">
                        <a:defRPr sz="1800" b="0" i="0"/>
                      </a:pPr>
                      <a:r>
                        <a:rPr>
                          <a:sym typeface="Helvetica"/>
                        </a:rPr>
                        <a:t>education</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lvl="0">
                        <a:defRPr sz="1800" b="0" i="0"/>
                      </a:pPr>
                      <a:r>
                        <a:rPr>
                          <a:sym typeface="Helvetica"/>
                        </a:rPr>
                        <a:t>tech, education</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lvl="0">
                        <a:defRPr sz="1800" b="0" i="0"/>
                      </a:pPr>
                      <a:endParaRP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noFill/>
                  </a:tcPr>
                </a:tc>
              </a:tr>
              <a:tr h="538522">
                <a:tc>
                  <a:txBody>
                    <a:bodyPr/>
                    <a:lstStyle/>
                    <a:p>
                      <a:pPr lvl="0">
                        <a:defRPr sz="1800" b="0" i="0"/>
                      </a:pPr>
                      <a:r>
                        <a:rPr sz="1600" cap="small">
                          <a:sym typeface="Helvetica"/>
                        </a:rPr>
                        <a:t>Science</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lvl="0">
                        <a:defRPr sz="1800" b="0" i="0"/>
                      </a:pPr>
                      <a:r>
                        <a:rPr>
                          <a:sym typeface="Helvetica"/>
                        </a:rPr>
                        <a:t>natgeo</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lvl="0">
                        <a:defRPr sz="1800" b="0" i="0"/>
                      </a:pPr>
                      <a:r>
                        <a:rPr>
                          <a:sym typeface="Helvetica"/>
                        </a:rPr>
                        <a:t>science</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lvl="0">
                        <a:defRPr sz="1800" b="0" i="0"/>
                      </a:pPr>
                      <a:r>
                        <a:rPr>
                          <a:sym typeface="Helvetica"/>
                        </a:rPr>
                        <a:t>science, travel, tech</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lvl="0">
                        <a:defRPr sz="1800" b="0" i="0"/>
                      </a:pPr>
                      <a:endParaRP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noFill/>
                  </a:tcPr>
                </a:tc>
              </a:tr>
              <a:tr h="538522">
                <a:tc>
                  <a:txBody>
                    <a:bodyPr/>
                    <a:lstStyle/>
                    <a:p>
                      <a:pPr lvl="0">
                        <a:defRPr sz="1800" b="0" i="0"/>
                      </a:pPr>
                      <a:r>
                        <a:rPr sz="1600" cap="small">
                          <a:sym typeface="Helvetica"/>
                        </a:rPr>
                        <a:t>Design</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lvl="0">
                        <a:defRPr sz="1800" b="0" i="0"/>
                      </a:pPr>
                      <a:r>
                        <a:rPr>
                          <a:sym typeface="Helvetica"/>
                        </a:rPr>
                        <a:t>mashable</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lvl="0">
                        <a:defRPr sz="1800" b="0" i="0"/>
                      </a:pPr>
                      <a:r>
                        <a:rPr>
                          <a:sym typeface="Helvetica"/>
                        </a:rPr>
                        <a:t>media,tech,design</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lvl="0">
                        <a:defRPr sz="1800" b="0" i="0"/>
                      </a:pPr>
                      <a:r>
                        <a:rPr>
                          <a:sym typeface="Helvetica"/>
                        </a:rPr>
                        <a:t>tech,design</a:t>
                      </a: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noFill/>
                  </a:tcPr>
                </a:tc>
                <a:tc>
                  <a:txBody>
                    <a:bodyPr/>
                    <a:lstStyle/>
                    <a:p>
                      <a:pPr lvl="0">
                        <a:defRPr sz="1800" b="0" i="0"/>
                      </a:pPr>
                      <a:endParaRPr/>
                    </a:p>
                  </a:txBody>
                  <a:tcPr marL="45720" marR="45720" horzOverflow="overflow">
                    <a:lnL w="12700">
                      <a:solidFill>
                        <a:srgbClr val="000000"/>
                      </a:solidFill>
                    </a:lnL>
                    <a:lnR w="12700">
                      <a:solidFill>
                        <a:srgbClr val="000000"/>
                      </a:solidFill>
                    </a:lnR>
                    <a:lnT w="12700">
                      <a:solidFill>
                        <a:srgbClr val="000000"/>
                      </a:solidFill>
                    </a:lnT>
                    <a:lnB w="12700">
                      <a:solidFill>
                        <a:srgbClr val="000000"/>
                      </a:solidFill>
                    </a:lnB>
                    <a:noFill/>
                  </a:tcPr>
                </a:tc>
              </a:tr>
            </a:tbl>
          </a:graphicData>
        </a:graphic>
      </p:graphicFrame>
      <p:grpSp>
        <p:nvGrpSpPr>
          <p:cNvPr id="506" name="Group 506"/>
          <p:cNvGrpSpPr/>
          <p:nvPr/>
        </p:nvGrpSpPr>
        <p:grpSpPr>
          <a:xfrm>
            <a:off x="7188381" y="4515137"/>
            <a:ext cx="2187807" cy="1726165"/>
            <a:chOff x="0" y="0"/>
            <a:chExt cx="2187805" cy="1726164"/>
          </a:xfrm>
        </p:grpSpPr>
        <p:sp>
          <p:nvSpPr>
            <p:cNvPr id="504" name="Shape 504"/>
            <p:cNvSpPr/>
            <p:nvPr/>
          </p:nvSpPr>
          <p:spPr>
            <a:xfrm>
              <a:off x="0" y="-1"/>
              <a:ext cx="2187806" cy="172616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alpha val="58000"/>
              </a:srgbClr>
            </a:solidFill>
            <a:ln w="53975" cap="flat">
              <a:solidFill>
                <a:srgbClr val="E32D91">
                  <a:alpha val="99000"/>
                </a:srgbClr>
              </a:solidFill>
              <a:prstDash val="solid"/>
              <a:bevel/>
            </a:ln>
            <a:effectLst/>
          </p:spPr>
          <p:txBody>
            <a:bodyPr wrap="square" lIns="0" tIns="0" rIns="0" bIns="0" numCol="1" anchor="ctr">
              <a:noAutofit/>
            </a:bodyPr>
            <a:lstStyle/>
            <a:p>
              <a:pPr lvl="0"/>
              <a:endParaRPr/>
            </a:p>
          </p:txBody>
        </p:sp>
        <p:sp>
          <p:nvSpPr>
            <p:cNvPr id="505" name="Shape 505"/>
            <p:cNvSpPr/>
            <p:nvPr/>
          </p:nvSpPr>
          <p:spPr>
            <a:xfrm>
              <a:off x="282496" y="156035"/>
              <a:ext cx="1813083" cy="109473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t">
              <a:spAutoFit/>
            </a:bodyPr>
            <a:lstStyle>
              <a:lvl1pPr>
                <a:defRPr sz="6600">
                  <a:solidFill>
                    <a:srgbClr val="E32D91"/>
                  </a:solidFill>
                  <a:effectLst>
                    <a:outerShdw blurRad="38100" dist="38100" dir="2700000" rotWithShape="0">
                      <a:srgbClr val="000000">
                        <a:alpha val="43137"/>
                      </a:srgbClr>
                    </a:outerShdw>
                  </a:effectLst>
                </a:defRPr>
              </a:lvl1pPr>
            </a:lstStyle>
            <a:p>
              <a:pPr lvl="0">
                <a:defRPr sz="1800">
                  <a:solidFill>
                    <a:srgbClr val="000000"/>
                  </a:solidFill>
                  <a:effectLst/>
                </a:defRPr>
              </a:pPr>
              <a:r>
                <a:rPr sz="6600">
                  <a:solidFill>
                    <a:srgbClr val="E32D91"/>
                  </a:solidFill>
                  <a:effectLst>
                    <a:outerShdw blurRad="38100" dist="38100" dir="2700000" rotWithShape="0">
                      <a:srgbClr val="000000">
                        <a:alpha val="43137"/>
                      </a:srgbClr>
                    </a:outerShdw>
                  </a:effectLst>
                </a:rPr>
                <a:t>88%</a:t>
              </a:r>
            </a:p>
          </p:txBody>
        </p:sp>
      </p:grpSp>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8" name="Shape 508"/>
          <p:cNvSpPr>
            <a:spLocks noGrp="1"/>
          </p:cNvSpPr>
          <p:nvPr>
            <p:ph type="title"/>
          </p:nvPr>
        </p:nvSpPr>
        <p:spPr>
          <a:prstGeom prst="rect">
            <a:avLst/>
          </a:prstGeom>
        </p:spPr>
        <p:txBody>
          <a:bodyPr/>
          <a:lstStyle/>
          <a:p>
            <a:pPr lvl="0">
              <a:defRPr sz="1800">
                <a:solidFill>
                  <a:srgbClr val="000000"/>
                </a:solidFill>
              </a:defRPr>
            </a:pPr>
            <a:r>
              <a:rPr sz="4400">
                <a:solidFill>
                  <a:srgbClr val="262626"/>
                </a:solidFill>
              </a:rPr>
              <a:t>Problem - Tech Bias</a:t>
            </a:r>
          </a:p>
        </p:txBody>
      </p:sp>
      <p:sp>
        <p:nvSpPr>
          <p:cNvPr id="509" name="Shape 509"/>
          <p:cNvSpPr>
            <a:spLocks noGrp="1"/>
          </p:cNvSpPr>
          <p:nvPr>
            <p:ph type="body" idx="1"/>
          </p:nvPr>
        </p:nvSpPr>
        <p:spPr>
          <a:xfrm>
            <a:off x="1295400" y="2556930"/>
            <a:ext cx="9601198" cy="3308673"/>
          </a:xfrm>
          <a:prstGeom prst="rect">
            <a:avLst/>
          </a:prstGeom>
        </p:spPr>
        <p:txBody>
          <a:bodyPr>
            <a:normAutofit lnSpcReduction="10000"/>
          </a:bodyPr>
          <a:lstStyle/>
          <a:p>
            <a:pPr marL="274320" lvl="0" indent="-274320" defTabSz="438911">
              <a:spcBef>
                <a:spcPts val="500"/>
              </a:spcBef>
              <a:defRPr sz="1800">
                <a:solidFill>
                  <a:srgbClr val="000000"/>
                </a:solidFill>
              </a:defRPr>
            </a:pPr>
            <a:r>
              <a:rPr sz="2304">
                <a:solidFill>
                  <a:srgbClr val="262626"/>
                </a:solidFill>
              </a:rPr>
              <a:t>Many users “experts” in technology</a:t>
            </a:r>
          </a:p>
          <a:p>
            <a:pPr marL="713231" lvl="1" indent="-274320" defTabSz="438911">
              <a:spcBef>
                <a:spcPts val="500"/>
              </a:spcBef>
              <a:defRPr sz="1800">
                <a:solidFill>
                  <a:srgbClr val="000000"/>
                </a:solidFill>
              </a:defRPr>
            </a:pPr>
            <a:r>
              <a:rPr sz="2304">
                <a:solidFill>
                  <a:srgbClr val="262626"/>
                </a:solidFill>
              </a:rPr>
              <a:t>Order of list loading</a:t>
            </a:r>
          </a:p>
          <a:p>
            <a:pPr marL="713231" lvl="1" indent="-274320" defTabSz="438911">
              <a:spcBef>
                <a:spcPts val="500"/>
              </a:spcBef>
              <a:defRPr sz="1800">
                <a:solidFill>
                  <a:srgbClr val="000000"/>
                </a:solidFill>
              </a:defRPr>
            </a:pPr>
            <a:r>
              <a:rPr sz="2304">
                <a:solidFill>
                  <a:srgbClr val="262626"/>
                </a:solidFill>
              </a:rPr>
              <a:t>Inherent to Twitter</a:t>
            </a:r>
          </a:p>
          <a:p>
            <a:pPr marL="713231" lvl="1" indent="-274320" defTabSz="438911">
              <a:spcBef>
                <a:spcPts val="500"/>
              </a:spcBef>
              <a:defRPr sz="1800">
                <a:solidFill>
                  <a:srgbClr val="000000"/>
                </a:solidFill>
              </a:defRPr>
            </a:pPr>
            <a:r>
              <a:rPr sz="2304">
                <a:solidFill>
                  <a:srgbClr val="262626"/>
                </a:solidFill>
              </a:rPr>
              <a:t>“Hidden” feature</a:t>
            </a:r>
          </a:p>
          <a:p>
            <a:pPr marL="713231" lvl="1" indent="-274320" defTabSz="438911">
              <a:spcBef>
                <a:spcPts val="500"/>
              </a:spcBef>
              <a:defRPr sz="1800">
                <a:solidFill>
                  <a:srgbClr val="000000"/>
                </a:solidFill>
              </a:defRPr>
            </a:pPr>
            <a:endParaRPr sz="2304">
              <a:solidFill>
                <a:srgbClr val="262626"/>
              </a:solidFill>
            </a:endParaRPr>
          </a:p>
          <a:p>
            <a:pPr marL="274320" lvl="0" indent="-274320" defTabSz="438911">
              <a:spcBef>
                <a:spcPts val="500"/>
              </a:spcBef>
              <a:defRPr sz="1800">
                <a:solidFill>
                  <a:srgbClr val="000000"/>
                </a:solidFill>
              </a:defRPr>
            </a:pPr>
            <a:r>
              <a:rPr sz="2304">
                <a:solidFill>
                  <a:srgbClr val="262626"/>
                </a:solidFill>
              </a:rPr>
              <a:t>Solution </a:t>
            </a:r>
          </a:p>
          <a:p>
            <a:pPr marL="713231" lvl="1" indent="-274320" defTabSz="438911">
              <a:spcBef>
                <a:spcPts val="500"/>
              </a:spcBef>
              <a:defRPr sz="1800">
                <a:solidFill>
                  <a:srgbClr val="000000"/>
                </a:solidFill>
              </a:defRPr>
            </a:pPr>
            <a:r>
              <a:rPr sz="2304">
                <a:solidFill>
                  <a:srgbClr val="262626"/>
                </a:solidFill>
              </a:rPr>
              <a:t>More lists</a:t>
            </a:r>
          </a:p>
          <a:p>
            <a:pPr marL="713231" lvl="1" indent="-274320" defTabSz="438911">
              <a:spcBef>
                <a:spcPts val="500"/>
              </a:spcBef>
              <a:defRPr sz="1800">
                <a:solidFill>
                  <a:srgbClr val="000000"/>
                </a:solidFill>
              </a:defRPr>
            </a:pPr>
            <a:r>
              <a:rPr sz="2304">
                <a:solidFill>
                  <a:srgbClr val="262626"/>
                </a:solidFill>
              </a:rPr>
              <a:t>Sub-categories</a:t>
            </a:r>
          </a:p>
        </p:txBody>
      </p:sp>
      <p:sp>
        <p:nvSpPr>
          <p:cNvPr id="510" name="Shape 510"/>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pPr lvl="0">
              <a:defRPr sz="1800"/>
            </a:pPr>
            <a:fld id="{86CB4B4D-7CA3-9044-876B-883B54F8677D}" type="slidenum">
              <a:rPr sz="1000"/>
              <a:t>31</a:t>
            </a:fld>
            <a:endParaRPr sz="1000"/>
          </a:p>
        </p:txBody>
      </p:sp>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 name="Shape 512"/>
          <p:cNvSpPr>
            <a:spLocks noGrp="1"/>
          </p:cNvSpPr>
          <p:nvPr>
            <p:ph type="title"/>
          </p:nvPr>
        </p:nvSpPr>
        <p:spPr>
          <a:prstGeom prst="rect">
            <a:avLst/>
          </a:prstGeom>
        </p:spPr>
        <p:txBody>
          <a:bodyPr/>
          <a:lstStyle/>
          <a:p>
            <a:pPr lvl="0">
              <a:defRPr sz="1800">
                <a:solidFill>
                  <a:srgbClr val="000000"/>
                </a:solidFill>
              </a:defRPr>
            </a:pPr>
            <a:r>
              <a:rPr sz="4400">
                <a:solidFill>
                  <a:srgbClr val="262626"/>
                </a:solidFill>
              </a:rPr>
              <a:t>Problem - Classification Errors</a:t>
            </a:r>
          </a:p>
        </p:txBody>
      </p:sp>
      <p:sp>
        <p:nvSpPr>
          <p:cNvPr id="513" name="Shape 513"/>
          <p:cNvSpPr>
            <a:spLocks noGrp="1"/>
          </p:cNvSpPr>
          <p:nvPr>
            <p:ph type="body" idx="1"/>
          </p:nvPr>
        </p:nvSpPr>
        <p:spPr>
          <a:xfrm>
            <a:off x="1295400" y="2556930"/>
            <a:ext cx="9601198" cy="3308673"/>
          </a:xfrm>
          <a:prstGeom prst="rect">
            <a:avLst/>
          </a:prstGeom>
        </p:spPr>
        <p:txBody>
          <a:bodyPr/>
          <a:lstStyle/>
          <a:p>
            <a:pPr lvl="0">
              <a:defRPr sz="1800">
                <a:solidFill>
                  <a:srgbClr val="000000"/>
                </a:solidFill>
              </a:defRPr>
            </a:pPr>
            <a:r>
              <a:rPr sz="2400">
                <a:solidFill>
                  <a:srgbClr val="262626"/>
                </a:solidFill>
              </a:rPr>
              <a:t>Some articles well-classified</a:t>
            </a:r>
          </a:p>
        </p:txBody>
      </p:sp>
      <p:sp>
        <p:nvSpPr>
          <p:cNvPr id="514" name="Shape 514"/>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pPr lvl="0">
              <a:defRPr sz="1800"/>
            </a:pPr>
            <a:fld id="{86CB4B4D-7CA3-9044-876B-883B54F8677D}" type="slidenum">
              <a:rPr sz="1000"/>
              <a:t>32</a:t>
            </a:fld>
            <a:endParaRPr sz="1000"/>
          </a:p>
        </p:txBody>
      </p:sp>
      <p:pic>
        <p:nvPicPr>
          <p:cNvPr id="515" name="pasted-image.png"/>
          <p:cNvPicPr/>
          <p:nvPr/>
        </p:nvPicPr>
        <p:blipFill>
          <a:blip r:embed="rId2">
            <a:extLst/>
          </a:blip>
          <a:stretch>
            <a:fillRect/>
          </a:stretch>
        </p:blipFill>
        <p:spPr>
          <a:xfrm>
            <a:off x="500415" y="3098548"/>
            <a:ext cx="11191170" cy="2352966"/>
          </a:xfrm>
          <a:prstGeom prst="rect">
            <a:avLst/>
          </a:prstGeom>
          <a:ln w="12700">
            <a:miter lim="400000"/>
          </a:ln>
        </p:spPr>
      </p:pic>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7" name="Shape 517"/>
          <p:cNvSpPr>
            <a:spLocks noGrp="1"/>
          </p:cNvSpPr>
          <p:nvPr>
            <p:ph type="title"/>
          </p:nvPr>
        </p:nvSpPr>
        <p:spPr>
          <a:prstGeom prst="rect">
            <a:avLst/>
          </a:prstGeom>
        </p:spPr>
        <p:txBody>
          <a:bodyPr/>
          <a:lstStyle/>
          <a:p>
            <a:pPr lvl="0">
              <a:defRPr sz="1800">
                <a:solidFill>
                  <a:srgbClr val="000000"/>
                </a:solidFill>
              </a:defRPr>
            </a:pPr>
            <a:r>
              <a:rPr sz="4400">
                <a:solidFill>
                  <a:srgbClr val="262626"/>
                </a:solidFill>
              </a:rPr>
              <a:t>Problem - Classification Errors</a:t>
            </a:r>
          </a:p>
        </p:txBody>
      </p:sp>
      <p:sp>
        <p:nvSpPr>
          <p:cNvPr id="518" name="Shape 518"/>
          <p:cNvSpPr>
            <a:spLocks noGrp="1"/>
          </p:cNvSpPr>
          <p:nvPr>
            <p:ph type="body" idx="1"/>
          </p:nvPr>
        </p:nvSpPr>
        <p:spPr>
          <a:prstGeom prst="rect">
            <a:avLst/>
          </a:prstGeom>
        </p:spPr>
        <p:txBody>
          <a:bodyPr/>
          <a:lstStyle/>
          <a:p>
            <a:pPr lvl="0">
              <a:defRPr sz="1800">
                <a:solidFill>
                  <a:srgbClr val="000000"/>
                </a:solidFill>
              </a:defRPr>
            </a:pPr>
            <a:r>
              <a:rPr sz="2400">
                <a:solidFill>
                  <a:srgbClr val="262626"/>
                </a:solidFill>
              </a:rPr>
              <a:t>Some not so well</a:t>
            </a:r>
          </a:p>
        </p:txBody>
      </p:sp>
      <p:sp>
        <p:nvSpPr>
          <p:cNvPr id="519" name="Shape 519"/>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pPr lvl="0">
              <a:defRPr sz="1800"/>
            </a:pPr>
            <a:fld id="{86CB4B4D-7CA3-9044-876B-883B54F8677D}" type="slidenum">
              <a:rPr sz="1000"/>
              <a:t>33</a:t>
            </a:fld>
            <a:endParaRPr sz="1000"/>
          </a:p>
        </p:txBody>
      </p:sp>
      <p:pic>
        <p:nvPicPr>
          <p:cNvPr id="520" name="pasted-image.png"/>
          <p:cNvPicPr/>
          <p:nvPr/>
        </p:nvPicPr>
        <p:blipFill>
          <a:blip r:embed="rId2">
            <a:extLst/>
          </a:blip>
          <a:stretch>
            <a:fillRect/>
          </a:stretch>
        </p:blipFill>
        <p:spPr>
          <a:xfrm>
            <a:off x="484076" y="2996973"/>
            <a:ext cx="11223848" cy="2556116"/>
          </a:xfrm>
          <a:prstGeom prst="rect">
            <a:avLst/>
          </a:prstGeom>
          <a:ln w="12700">
            <a:miter lim="400000"/>
          </a:ln>
        </p:spPr>
      </p:pic>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 name="Shape 522"/>
          <p:cNvSpPr>
            <a:spLocks noGrp="1"/>
          </p:cNvSpPr>
          <p:nvPr>
            <p:ph type="title"/>
          </p:nvPr>
        </p:nvSpPr>
        <p:spPr>
          <a:prstGeom prst="rect">
            <a:avLst/>
          </a:prstGeom>
        </p:spPr>
        <p:txBody>
          <a:bodyPr/>
          <a:lstStyle/>
          <a:p>
            <a:pPr lvl="0">
              <a:defRPr sz="1800">
                <a:solidFill>
                  <a:srgbClr val="000000"/>
                </a:solidFill>
              </a:defRPr>
            </a:pPr>
            <a:r>
              <a:rPr sz="4400">
                <a:solidFill>
                  <a:srgbClr val="262626"/>
                </a:solidFill>
              </a:rPr>
              <a:t>Problem - Classification Errors</a:t>
            </a:r>
          </a:p>
        </p:txBody>
      </p:sp>
      <p:sp>
        <p:nvSpPr>
          <p:cNvPr id="523" name="Shape 523"/>
          <p:cNvSpPr>
            <a:spLocks noGrp="1"/>
          </p:cNvSpPr>
          <p:nvPr>
            <p:ph type="body" idx="1"/>
          </p:nvPr>
        </p:nvSpPr>
        <p:spPr>
          <a:xfrm>
            <a:off x="1295400" y="2556930"/>
            <a:ext cx="9601198" cy="3308673"/>
          </a:xfrm>
          <a:prstGeom prst="rect">
            <a:avLst/>
          </a:prstGeom>
        </p:spPr>
        <p:txBody>
          <a:bodyPr/>
          <a:lstStyle/>
          <a:p>
            <a:pPr marL="350520" lvl="0" indent="-350520" defTabSz="438911">
              <a:spcBef>
                <a:spcPts val="500"/>
              </a:spcBef>
              <a:defRPr sz="1800">
                <a:solidFill>
                  <a:srgbClr val="000000"/>
                </a:solidFill>
              </a:defRPr>
            </a:pPr>
            <a:r>
              <a:rPr sz="2300">
                <a:solidFill>
                  <a:srgbClr val="262626"/>
                </a:solidFill>
              </a:rPr>
              <a:t>Small number of topics (too broad, many overlaps)</a:t>
            </a:r>
          </a:p>
          <a:p>
            <a:pPr marL="350520" lvl="0" indent="-350520" defTabSz="438911">
              <a:spcBef>
                <a:spcPts val="500"/>
              </a:spcBef>
              <a:defRPr sz="1800">
                <a:solidFill>
                  <a:srgbClr val="000000"/>
                </a:solidFill>
              </a:defRPr>
            </a:pPr>
            <a:r>
              <a:rPr sz="2300">
                <a:solidFill>
                  <a:srgbClr val="262626"/>
                </a:solidFill>
              </a:rPr>
              <a:t>Small training set (20-30 articles per topic)</a:t>
            </a:r>
          </a:p>
          <a:p>
            <a:pPr marL="274320" lvl="0" indent="-274320" defTabSz="438911">
              <a:spcBef>
                <a:spcPts val="500"/>
              </a:spcBef>
              <a:defRPr sz="1800">
                <a:solidFill>
                  <a:srgbClr val="000000"/>
                </a:solidFill>
              </a:defRPr>
            </a:pPr>
            <a:endParaRPr sz="2300">
              <a:solidFill>
                <a:srgbClr val="262626"/>
              </a:solidFill>
            </a:endParaRPr>
          </a:p>
          <a:p>
            <a:pPr marL="350520" lvl="0" indent="-350520" defTabSz="438911">
              <a:spcBef>
                <a:spcPts val="500"/>
              </a:spcBef>
              <a:defRPr sz="1800">
                <a:solidFill>
                  <a:srgbClr val="000000"/>
                </a:solidFill>
              </a:defRPr>
            </a:pPr>
            <a:r>
              <a:rPr sz="2300">
                <a:solidFill>
                  <a:srgbClr val="262626"/>
                </a:solidFill>
              </a:rPr>
              <a:t>Solution</a:t>
            </a:r>
          </a:p>
          <a:p>
            <a:pPr marL="731043" lvl="1" indent="-273843">
              <a:defRPr sz="1800">
                <a:solidFill>
                  <a:srgbClr val="000000"/>
                </a:solidFill>
              </a:defRPr>
            </a:pPr>
            <a:r>
              <a:rPr sz="2300">
                <a:solidFill>
                  <a:srgbClr val="262626"/>
                </a:solidFill>
              </a:rPr>
              <a:t>Increase training set size</a:t>
            </a:r>
          </a:p>
          <a:p>
            <a:pPr marL="731043" lvl="1" indent="-273843">
              <a:defRPr sz="1800">
                <a:solidFill>
                  <a:srgbClr val="000000"/>
                </a:solidFill>
              </a:defRPr>
            </a:pPr>
            <a:r>
              <a:rPr sz="2300">
                <a:solidFill>
                  <a:srgbClr val="262626"/>
                </a:solidFill>
              </a:rPr>
              <a:t>More topics</a:t>
            </a:r>
          </a:p>
          <a:p>
            <a:pPr marL="731043" lvl="1" indent="-273843">
              <a:defRPr sz="1800">
                <a:solidFill>
                  <a:srgbClr val="000000"/>
                </a:solidFill>
              </a:defRPr>
            </a:pPr>
            <a:r>
              <a:rPr sz="2300">
                <a:solidFill>
                  <a:srgbClr val="262626"/>
                </a:solidFill>
              </a:rPr>
              <a:t>Introduce topic hierarchy</a:t>
            </a:r>
          </a:p>
        </p:txBody>
      </p:sp>
      <p:sp>
        <p:nvSpPr>
          <p:cNvPr id="524" name="Shape 524"/>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pPr lvl="0">
              <a:defRPr sz="1800"/>
            </a:pPr>
            <a:fld id="{86CB4B4D-7CA3-9044-876B-883B54F8677D}" type="slidenum">
              <a:rPr sz="1000"/>
              <a:t>34</a:t>
            </a:fld>
            <a:endParaRPr sz="1000"/>
          </a:p>
        </p:txBody>
      </p:sp>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6" name="Shape 526"/>
          <p:cNvSpPr>
            <a:spLocks noGrp="1"/>
          </p:cNvSpPr>
          <p:nvPr>
            <p:ph type="title"/>
          </p:nvPr>
        </p:nvSpPr>
        <p:spPr>
          <a:xfrm>
            <a:off x="1295402" y="711198"/>
            <a:ext cx="9601198" cy="1845735"/>
          </a:xfrm>
          <a:prstGeom prst="rect">
            <a:avLst/>
          </a:prstGeom>
        </p:spPr>
        <p:txBody>
          <a:bodyPr/>
          <a:lstStyle/>
          <a:p>
            <a:pPr lvl="0">
              <a:defRPr sz="1800">
                <a:solidFill>
                  <a:srgbClr val="000000"/>
                </a:solidFill>
              </a:defRPr>
            </a:pPr>
            <a:r>
              <a:rPr sz="4400">
                <a:solidFill>
                  <a:srgbClr val="262626"/>
                </a:solidFill>
              </a:rPr>
              <a:t>Improvements</a:t>
            </a:r>
          </a:p>
        </p:txBody>
      </p:sp>
      <p:sp>
        <p:nvSpPr>
          <p:cNvPr id="527" name="Shape 527"/>
          <p:cNvSpPr>
            <a:spLocks noGrp="1"/>
          </p:cNvSpPr>
          <p:nvPr>
            <p:ph type="body" idx="1"/>
          </p:nvPr>
        </p:nvSpPr>
        <p:spPr>
          <a:xfrm>
            <a:off x="1295400" y="2556930"/>
            <a:ext cx="9601198" cy="3530537"/>
          </a:xfrm>
          <a:prstGeom prst="rect">
            <a:avLst/>
          </a:prstGeom>
        </p:spPr>
        <p:txBody>
          <a:bodyPr/>
          <a:lstStyle/>
          <a:p>
            <a:pPr marL="381000" lvl="0" indent="-381000">
              <a:lnSpc>
                <a:spcPct val="200000"/>
              </a:lnSpc>
              <a:defRPr sz="1800">
                <a:solidFill>
                  <a:srgbClr val="000000"/>
                </a:solidFill>
              </a:defRPr>
            </a:pPr>
            <a:r>
              <a:rPr sz="2400">
                <a:solidFill>
                  <a:srgbClr val="262626"/>
                </a:solidFill>
              </a:rPr>
              <a:t>Improve classifier</a:t>
            </a:r>
          </a:p>
          <a:p>
            <a:pPr marL="381000" lvl="0" indent="-381000">
              <a:lnSpc>
                <a:spcPct val="200000"/>
              </a:lnSpc>
              <a:defRPr sz="1800">
                <a:solidFill>
                  <a:srgbClr val="000000"/>
                </a:solidFill>
              </a:defRPr>
            </a:pPr>
            <a:r>
              <a:rPr sz="2400">
                <a:solidFill>
                  <a:srgbClr val="262626"/>
                </a:solidFill>
              </a:rPr>
              <a:t>Aggregate more List data</a:t>
            </a:r>
          </a:p>
          <a:p>
            <a:pPr marL="381000" lvl="0" indent="-381000">
              <a:lnSpc>
                <a:spcPct val="200000"/>
              </a:lnSpc>
              <a:defRPr sz="1800">
                <a:solidFill>
                  <a:srgbClr val="000000"/>
                </a:solidFill>
              </a:defRPr>
            </a:pPr>
            <a:r>
              <a:rPr sz="2400">
                <a:solidFill>
                  <a:srgbClr val="262626"/>
                </a:solidFill>
              </a:rPr>
              <a:t>Recommend topics/articles to users</a:t>
            </a:r>
          </a:p>
          <a:p>
            <a:pPr marL="381000" lvl="0" indent="-381000">
              <a:lnSpc>
                <a:spcPct val="200000"/>
              </a:lnSpc>
              <a:defRPr sz="1800">
                <a:solidFill>
                  <a:srgbClr val="000000"/>
                </a:solidFill>
              </a:defRPr>
            </a:pPr>
            <a:r>
              <a:rPr sz="2400">
                <a:solidFill>
                  <a:srgbClr val="262626"/>
                </a:solidFill>
              </a:rPr>
              <a:t>Recommend Twitter accounts</a:t>
            </a:r>
          </a:p>
        </p:txBody>
      </p:sp>
      <p:sp>
        <p:nvSpPr>
          <p:cNvPr id="528" name="Shape 528"/>
          <p:cNvSpPr>
            <a:spLocks noGrp="1"/>
          </p:cNvSpPr>
          <p:nvPr>
            <p:ph type="sldNum" sz="quarter" idx="2"/>
          </p:nvPr>
        </p:nvSpPr>
        <p:spPr>
          <a:xfrm>
            <a:off x="10353901" y="5877559"/>
            <a:ext cx="542699" cy="231139"/>
          </a:xfrm>
          <a:prstGeom prst="rect">
            <a:avLst/>
          </a:prstGeom>
          <a:extLst>
            <a:ext uri="{C572A759-6A51-4108-AA02-DFA0A04FC94B}">
              <ma14:wrappingTextBoxFlag xmlns="" xmlns:ma14="http://schemas.microsoft.com/office/mac/drawingml/2011/main" val="1"/>
            </a:ext>
          </a:extLst>
        </p:spPr>
        <p:txBody>
          <a:bodyPr lIns="0" tIns="0" rIns="0" bIns="0">
            <a:normAutofit/>
          </a:bodyPr>
          <a:lstStyle/>
          <a:p>
            <a:pPr lvl="0">
              <a:defRPr sz="1800"/>
            </a:pPr>
            <a:fld id="{86CB4B4D-7CA3-9044-876B-883B54F8677D}" type="slidenum">
              <a:rPr sz="1000"/>
              <a:t>35</a:t>
            </a:fld>
            <a:endParaRPr sz="1000"/>
          </a:p>
        </p:txBody>
      </p:sp>
    </p:spTree>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0" name="Shape 530"/>
          <p:cNvSpPr>
            <a:spLocks noGrp="1"/>
          </p:cNvSpPr>
          <p:nvPr>
            <p:ph type="title"/>
          </p:nvPr>
        </p:nvSpPr>
        <p:spPr>
          <a:prstGeom prst="rect">
            <a:avLst/>
          </a:prstGeom>
        </p:spPr>
        <p:txBody>
          <a:bodyPr/>
          <a:lstStyle/>
          <a:p>
            <a:pPr lvl="0">
              <a:defRPr sz="1800">
                <a:solidFill>
                  <a:srgbClr val="000000"/>
                </a:solidFill>
              </a:defRPr>
            </a:pPr>
            <a:r>
              <a:rPr sz="5400">
                <a:solidFill>
                  <a:srgbClr val="262626"/>
                </a:solidFill>
              </a:rPr>
              <a:t>Reflections</a:t>
            </a:r>
          </a:p>
        </p:txBody>
      </p:sp>
      <p:sp>
        <p:nvSpPr>
          <p:cNvPr id="531" name="Shape 531"/>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pPr lvl="0">
              <a:defRPr sz="1800"/>
            </a:pPr>
            <a:fld id="{86CB4B4D-7CA3-9044-876B-883B54F8677D}" type="slidenum">
              <a:rPr sz="1000"/>
              <a:t>36</a:t>
            </a:fld>
            <a:endParaRPr sz="1000"/>
          </a:p>
        </p:txBody>
      </p:sp>
    </p:spTree>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3" name="Shape 533"/>
          <p:cNvSpPr>
            <a:spLocks noGrp="1"/>
          </p:cNvSpPr>
          <p:nvPr>
            <p:ph type="title"/>
          </p:nvPr>
        </p:nvSpPr>
        <p:spPr>
          <a:xfrm>
            <a:off x="1295402" y="707809"/>
            <a:ext cx="9601198" cy="1852512"/>
          </a:xfrm>
          <a:prstGeom prst="rect">
            <a:avLst/>
          </a:prstGeom>
        </p:spPr>
        <p:txBody>
          <a:bodyPr/>
          <a:lstStyle/>
          <a:p>
            <a:pPr lvl="0">
              <a:defRPr sz="1800">
                <a:solidFill>
                  <a:srgbClr val="000000"/>
                </a:solidFill>
              </a:defRPr>
            </a:pPr>
            <a:r>
              <a:rPr sz="4400">
                <a:solidFill>
                  <a:srgbClr val="262626"/>
                </a:solidFill>
              </a:rPr>
              <a:t>Success?</a:t>
            </a:r>
          </a:p>
        </p:txBody>
      </p:sp>
      <p:sp>
        <p:nvSpPr>
          <p:cNvPr id="534" name="Shape 534"/>
          <p:cNvSpPr>
            <a:spLocks noGrp="1"/>
          </p:cNvSpPr>
          <p:nvPr>
            <p:ph type="body" idx="1"/>
          </p:nvPr>
        </p:nvSpPr>
        <p:spPr>
          <a:xfrm>
            <a:off x="1298447" y="2560320"/>
            <a:ext cx="3034090" cy="3186323"/>
          </a:xfrm>
          <a:prstGeom prst="rect">
            <a:avLst/>
          </a:prstGeom>
        </p:spPr>
        <p:txBody>
          <a:bodyPr lIns="0" tIns="0" rIns="0" bIns="0" anchor="ctr"/>
          <a:lstStyle/>
          <a:p>
            <a:pPr lvl="0">
              <a:defRPr sz="1800">
                <a:solidFill>
                  <a:srgbClr val="000000"/>
                </a:solidFill>
              </a:defRPr>
            </a:pPr>
            <a:r>
              <a:rPr sz="2400"/>
              <a:t>Twitter Lists </a:t>
            </a:r>
          </a:p>
          <a:p>
            <a:pPr lvl="0">
              <a:defRPr sz="1800">
                <a:solidFill>
                  <a:srgbClr val="000000"/>
                </a:solidFill>
              </a:defRPr>
            </a:pPr>
            <a:r>
              <a:rPr sz="2400"/>
              <a:t>Analytics</a:t>
            </a:r>
          </a:p>
          <a:p>
            <a:pPr lvl="0">
              <a:defRPr sz="1800">
                <a:solidFill>
                  <a:srgbClr val="000000"/>
                </a:solidFill>
              </a:defRPr>
            </a:pPr>
            <a:r>
              <a:rPr sz="2400"/>
              <a:t>User Profiles</a:t>
            </a:r>
          </a:p>
          <a:p>
            <a:pPr marL="742950" lvl="1" indent="-285750">
              <a:defRPr sz="1800">
                <a:solidFill>
                  <a:srgbClr val="000000"/>
                </a:solidFill>
              </a:defRPr>
            </a:pPr>
            <a:r>
              <a:rPr sz="2400"/>
              <a:t>Implicit</a:t>
            </a:r>
          </a:p>
          <a:p>
            <a:pPr marL="742950" lvl="1" indent="-285750">
              <a:defRPr sz="1800">
                <a:solidFill>
                  <a:srgbClr val="000000"/>
                </a:solidFill>
              </a:defRPr>
            </a:pPr>
            <a:r>
              <a:rPr sz="2400"/>
              <a:t>Explicit</a:t>
            </a:r>
          </a:p>
          <a:p>
            <a:pPr marL="742950" lvl="1" indent="-285750">
              <a:defRPr sz="1800">
                <a:solidFill>
                  <a:srgbClr val="000000"/>
                </a:solidFill>
              </a:defRPr>
            </a:pPr>
            <a:r>
              <a:rPr sz="2400"/>
              <a:t>Click-throughs</a:t>
            </a:r>
          </a:p>
        </p:txBody>
      </p:sp>
      <p:sp>
        <p:nvSpPr>
          <p:cNvPr id="535" name="Shape 535"/>
          <p:cNvSpPr>
            <a:spLocks noGrp="1"/>
          </p:cNvSpPr>
          <p:nvPr>
            <p:ph type="sldNum" sz="quarter" idx="2"/>
          </p:nvPr>
        </p:nvSpPr>
        <p:spPr>
          <a:xfrm>
            <a:off x="10353901" y="5877559"/>
            <a:ext cx="542699" cy="231139"/>
          </a:xfrm>
          <a:prstGeom prst="rect">
            <a:avLst/>
          </a:prstGeom>
          <a:extLst>
            <a:ext uri="{C572A759-6A51-4108-AA02-DFA0A04FC94B}">
              <ma14:wrappingTextBoxFlag xmlns="" xmlns:ma14="http://schemas.microsoft.com/office/mac/drawingml/2011/main" val="1"/>
            </a:ext>
          </a:extLst>
        </p:spPr>
        <p:txBody>
          <a:bodyPr lIns="0" tIns="0" rIns="0" bIns="0">
            <a:normAutofit/>
          </a:bodyPr>
          <a:lstStyle/>
          <a:p>
            <a:pPr lvl="0">
              <a:defRPr sz="1800"/>
            </a:pPr>
            <a:fld id="{86CB4B4D-7CA3-9044-876B-883B54F8677D}" type="slidenum">
              <a:rPr sz="1000"/>
              <a:t>37</a:t>
            </a:fld>
            <a:endParaRPr sz="1000"/>
          </a:p>
        </p:txBody>
      </p:sp>
      <p:pic>
        <p:nvPicPr>
          <p:cNvPr id="536" name="pasted-image.jpg"/>
          <p:cNvPicPr/>
          <p:nvPr/>
        </p:nvPicPr>
        <p:blipFill>
          <a:blip r:embed="rId2">
            <a:extLst/>
          </a:blip>
          <a:stretch>
            <a:fillRect/>
          </a:stretch>
        </p:blipFill>
        <p:spPr>
          <a:xfrm>
            <a:off x="3873983" y="3443618"/>
            <a:ext cx="1503932" cy="1576121"/>
          </a:xfrm>
          <a:prstGeom prst="rect">
            <a:avLst/>
          </a:prstGeom>
          <a:ln w="12700">
            <a:miter lim="400000"/>
          </a:ln>
        </p:spPr>
      </p:pic>
      <p:sp>
        <p:nvSpPr>
          <p:cNvPr id="537" name="Shape 537"/>
          <p:cNvSpPr/>
          <p:nvPr/>
        </p:nvSpPr>
        <p:spPr>
          <a:xfrm>
            <a:off x="6990839" y="2560320"/>
            <a:ext cx="3034091" cy="3186323"/>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normAutofit/>
          </a:bodyPr>
          <a:lstStyle/>
          <a:p>
            <a:pPr marL="285750" lvl="0" indent="-285750">
              <a:spcBef>
                <a:spcPts val="600"/>
              </a:spcBef>
              <a:buClr>
                <a:srgbClr val="E32D91"/>
              </a:buClr>
              <a:buSzPct val="115000"/>
              <a:buFont typeface="Arial"/>
              <a:buChar char="•"/>
            </a:pPr>
            <a:r>
              <a:rPr sz="2400">
                <a:latin typeface="Gill Sans MT"/>
                <a:ea typeface="Gill Sans MT"/>
                <a:cs typeface="Gill Sans MT"/>
                <a:sym typeface="Gill Sans MT"/>
              </a:rPr>
              <a:t>Topics</a:t>
            </a:r>
          </a:p>
          <a:p>
            <a:pPr marL="285750" lvl="0" indent="-285750">
              <a:spcBef>
                <a:spcPts val="600"/>
              </a:spcBef>
              <a:buClr>
                <a:srgbClr val="E32D91"/>
              </a:buClr>
              <a:buSzPct val="115000"/>
              <a:buFont typeface="Arial"/>
              <a:buChar char="•"/>
            </a:pPr>
            <a:r>
              <a:rPr sz="2400">
                <a:latin typeface="Gill Sans MT"/>
                <a:ea typeface="Gill Sans MT"/>
                <a:cs typeface="Gill Sans MT"/>
                <a:sym typeface="Gill Sans MT"/>
              </a:rPr>
              <a:t>Classification</a:t>
            </a:r>
          </a:p>
        </p:txBody>
      </p:sp>
      <p:pic>
        <p:nvPicPr>
          <p:cNvPr id="538" name="pasted-image.png"/>
          <p:cNvPicPr/>
          <p:nvPr/>
        </p:nvPicPr>
        <p:blipFill>
          <a:blip r:embed="rId3">
            <a:extLst/>
          </a:blip>
          <a:stretch>
            <a:fillRect/>
          </a:stretch>
        </p:blipFill>
        <p:spPr>
          <a:xfrm>
            <a:off x="9196263" y="3283270"/>
            <a:ext cx="1241292" cy="1871341"/>
          </a:xfrm>
          <a:prstGeom prst="rect">
            <a:avLst/>
          </a:prstGeom>
          <a:ln w="12700">
            <a:miter lim="400000"/>
          </a:ln>
        </p:spPr>
      </p:pic>
    </p:spTree>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0" name="Shape 540"/>
          <p:cNvSpPr>
            <a:spLocks noGrp="1"/>
          </p:cNvSpPr>
          <p:nvPr>
            <p:ph type="title"/>
          </p:nvPr>
        </p:nvSpPr>
        <p:spPr>
          <a:xfrm>
            <a:off x="1295402" y="707809"/>
            <a:ext cx="9601198" cy="1852512"/>
          </a:xfrm>
          <a:prstGeom prst="rect">
            <a:avLst/>
          </a:prstGeom>
        </p:spPr>
        <p:txBody>
          <a:bodyPr/>
          <a:lstStyle/>
          <a:p>
            <a:pPr lvl="0">
              <a:defRPr sz="1800">
                <a:solidFill>
                  <a:srgbClr val="000000"/>
                </a:solidFill>
              </a:defRPr>
            </a:pPr>
            <a:r>
              <a:rPr sz="4400">
                <a:solidFill>
                  <a:srgbClr val="262626"/>
                </a:solidFill>
              </a:rPr>
              <a:t>Challenges</a:t>
            </a:r>
          </a:p>
        </p:txBody>
      </p:sp>
      <p:sp>
        <p:nvSpPr>
          <p:cNvPr id="541" name="Shape 541"/>
          <p:cNvSpPr>
            <a:spLocks noGrp="1"/>
          </p:cNvSpPr>
          <p:nvPr>
            <p:ph type="body" idx="1"/>
          </p:nvPr>
        </p:nvSpPr>
        <p:spPr>
          <a:xfrm>
            <a:off x="1298447" y="2560320"/>
            <a:ext cx="9595106" cy="3432810"/>
          </a:xfrm>
          <a:prstGeom prst="rect">
            <a:avLst/>
          </a:prstGeom>
        </p:spPr>
        <p:txBody>
          <a:bodyPr/>
          <a:lstStyle/>
          <a:p>
            <a:pPr lvl="0">
              <a:defRPr sz="1800">
                <a:solidFill>
                  <a:srgbClr val="000000"/>
                </a:solidFill>
              </a:defRPr>
            </a:pPr>
            <a:r>
              <a:rPr sz="3200"/>
              <a:t>Getting started!</a:t>
            </a:r>
          </a:p>
          <a:p>
            <a:pPr lvl="0">
              <a:defRPr sz="1800">
                <a:solidFill>
                  <a:srgbClr val="000000"/>
                </a:solidFill>
              </a:defRPr>
            </a:pPr>
            <a:r>
              <a:rPr sz="3200"/>
              <a:t>Github…</a:t>
            </a:r>
          </a:p>
          <a:p>
            <a:pPr lvl="0">
              <a:defRPr sz="1800">
                <a:solidFill>
                  <a:srgbClr val="000000"/>
                </a:solidFill>
              </a:defRPr>
            </a:pPr>
            <a:r>
              <a:rPr sz="3200"/>
              <a:t>Working with limited resources</a:t>
            </a:r>
          </a:p>
          <a:p>
            <a:pPr lvl="0">
              <a:defRPr sz="1800">
                <a:solidFill>
                  <a:srgbClr val="000000"/>
                </a:solidFill>
              </a:defRPr>
            </a:pPr>
            <a:r>
              <a:rPr sz="3200"/>
              <a:t>Twitter rate limits</a:t>
            </a:r>
          </a:p>
        </p:txBody>
      </p:sp>
      <p:sp>
        <p:nvSpPr>
          <p:cNvPr id="542" name="Shape 542"/>
          <p:cNvSpPr>
            <a:spLocks noGrp="1"/>
          </p:cNvSpPr>
          <p:nvPr>
            <p:ph type="sldNum" sz="quarter" idx="2"/>
          </p:nvPr>
        </p:nvSpPr>
        <p:spPr>
          <a:xfrm>
            <a:off x="10353901" y="5877559"/>
            <a:ext cx="542699" cy="231139"/>
          </a:xfrm>
          <a:prstGeom prst="rect">
            <a:avLst/>
          </a:prstGeom>
          <a:extLst>
            <a:ext uri="{C572A759-6A51-4108-AA02-DFA0A04FC94B}">
              <ma14:wrappingTextBoxFlag xmlns="" xmlns:ma14="http://schemas.microsoft.com/office/mac/drawingml/2011/main" val="1"/>
            </a:ext>
          </a:extLst>
        </p:spPr>
        <p:txBody>
          <a:bodyPr lIns="0" tIns="0" rIns="0" bIns="0">
            <a:normAutofit/>
          </a:bodyPr>
          <a:lstStyle/>
          <a:p>
            <a:pPr lvl="0">
              <a:defRPr sz="1800"/>
            </a:pPr>
            <a:fld id="{86CB4B4D-7CA3-9044-876B-883B54F8677D}" type="slidenum">
              <a:rPr sz="1000"/>
              <a:t>38</a:t>
            </a:fld>
            <a:endParaRPr sz="1000"/>
          </a:p>
        </p:txBody>
      </p:sp>
    </p:spTree>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6" name="Shape 546"/>
          <p:cNvSpPr>
            <a:spLocks noGrp="1"/>
          </p:cNvSpPr>
          <p:nvPr>
            <p:ph type="title"/>
          </p:nvPr>
        </p:nvSpPr>
        <p:spPr>
          <a:xfrm>
            <a:off x="1295402" y="707809"/>
            <a:ext cx="9601198" cy="1852512"/>
          </a:xfrm>
          <a:prstGeom prst="rect">
            <a:avLst/>
          </a:prstGeom>
        </p:spPr>
        <p:txBody>
          <a:bodyPr/>
          <a:lstStyle/>
          <a:p>
            <a:pPr lvl="0">
              <a:defRPr sz="1800">
                <a:solidFill>
                  <a:srgbClr val="000000"/>
                </a:solidFill>
              </a:defRPr>
            </a:pPr>
            <a:r>
              <a:rPr sz="4400">
                <a:solidFill>
                  <a:srgbClr val="262626"/>
                </a:solidFill>
              </a:rPr>
              <a:t>Lessons Learned</a:t>
            </a:r>
          </a:p>
        </p:txBody>
      </p:sp>
      <p:sp>
        <p:nvSpPr>
          <p:cNvPr id="547" name="Shape 547"/>
          <p:cNvSpPr>
            <a:spLocks noGrp="1"/>
          </p:cNvSpPr>
          <p:nvPr>
            <p:ph type="body" idx="1"/>
          </p:nvPr>
        </p:nvSpPr>
        <p:spPr>
          <a:xfrm>
            <a:off x="1298447" y="2560320"/>
            <a:ext cx="4350130" cy="3186323"/>
          </a:xfrm>
          <a:prstGeom prst="rect">
            <a:avLst/>
          </a:prstGeom>
        </p:spPr>
        <p:txBody>
          <a:bodyPr>
            <a:normAutofit lnSpcReduction="10000"/>
          </a:bodyPr>
          <a:lstStyle/>
          <a:p>
            <a:pPr marL="271462" lvl="0" indent="-271462" defTabSz="434340">
              <a:spcBef>
                <a:spcPts val="500"/>
              </a:spcBef>
              <a:defRPr sz="1800">
                <a:solidFill>
                  <a:srgbClr val="000000"/>
                </a:solidFill>
              </a:defRPr>
            </a:pPr>
            <a:r>
              <a:rPr sz="3040"/>
              <a:t>Skills </a:t>
            </a:r>
          </a:p>
          <a:p>
            <a:pPr marL="705802" lvl="1" indent="-271462" defTabSz="434340">
              <a:spcBef>
                <a:spcPts val="500"/>
              </a:spcBef>
              <a:defRPr sz="1800">
                <a:solidFill>
                  <a:srgbClr val="000000"/>
                </a:solidFill>
              </a:defRPr>
            </a:pPr>
            <a:r>
              <a:rPr sz="3040"/>
              <a:t>Python</a:t>
            </a:r>
          </a:p>
          <a:p>
            <a:pPr marL="705802" lvl="1" indent="-271462" defTabSz="434340">
              <a:spcBef>
                <a:spcPts val="500"/>
              </a:spcBef>
              <a:defRPr sz="1800">
                <a:solidFill>
                  <a:srgbClr val="000000"/>
                </a:solidFill>
              </a:defRPr>
            </a:pPr>
            <a:r>
              <a:rPr sz="3040"/>
              <a:t>Database</a:t>
            </a:r>
          </a:p>
          <a:p>
            <a:pPr marL="705802" lvl="1" indent="-271462" defTabSz="434340">
              <a:spcBef>
                <a:spcPts val="500"/>
              </a:spcBef>
              <a:defRPr sz="1800">
                <a:solidFill>
                  <a:srgbClr val="000000"/>
                </a:solidFill>
              </a:defRPr>
            </a:pPr>
            <a:r>
              <a:rPr sz="3040"/>
              <a:t>NLP</a:t>
            </a:r>
          </a:p>
          <a:p>
            <a:pPr marL="271462" lvl="0" indent="-271462" defTabSz="434340">
              <a:spcBef>
                <a:spcPts val="500"/>
              </a:spcBef>
              <a:defRPr sz="1800">
                <a:solidFill>
                  <a:srgbClr val="000000"/>
                </a:solidFill>
              </a:defRPr>
            </a:pPr>
            <a:r>
              <a:rPr sz="3040"/>
              <a:t>Agile methods</a:t>
            </a:r>
          </a:p>
          <a:p>
            <a:pPr marL="271462" lvl="0" indent="-271462" defTabSz="434340">
              <a:spcBef>
                <a:spcPts val="500"/>
              </a:spcBef>
              <a:defRPr sz="1800">
                <a:solidFill>
                  <a:srgbClr val="000000"/>
                </a:solidFill>
              </a:defRPr>
            </a:pPr>
            <a:r>
              <a:rPr sz="3040"/>
              <a:t>Research skills</a:t>
            </a:r>
          </a:p>
        </p:txBody>
      </p:sp>
      <p:sp>
        <p:nvSpPr>
          <p:cNvPr id="548" name="Shape 548"/>
          <p:cNvSpPr>
            <a:spLocks noGrp="1"/>
          </p:cNvSpPr>
          <p:nvPr>
            <p:ph type="sldNum" sz="quarter" idx="2"/>
          </p:nvPr>
        </p:nvSpPr>
        <p:spPr>
          <a:xfrm>
            <a:off x="10353901" y="5877559"/>
            <a:ext cx="542699" cy="231139"/>
          </a:xfrm>
          <a:prstGeom prst="rect">
            <a:avLst/>
          </a:prstGeom>
          <a:extLst>
            <a:ext uri="{C572A759-6A51-4108-AA02-DFA0A04FC94B}">
              <ma14:wrappingTextBoxFlag xmlns="" xmlns:ma14="http://schemas.microsoft.com/office/mac/drawingml/2011/main" val="1"/>
            </a:ext>
          </a:extLst>
        </p:spPr>
        <p:txBody>
          <a:bodyPr lIns="0" tIns="0" rIns="0" bIns="0">
            <a:normAutofit/>
          </a:bodyPr>
          <a:lstStyle/>
          <a:p>
            <a:pPr lvl="0">
              <a:defRPr sz="1800"/>
            </a:pPr>
            <a:fld id="{86CB4B4D-7CA3-9044-876B-883B54F8677D}" type="slidenum">
              <a:rPr sz="1000"/>
              <a:t>39</a:t>
            </a:fld>
            <a:endParaRPr sz="1000"/>
          </a:p>
        </p:txBody>
      </p:sp>
      <p:sp>
        <p:nvSpPr>
          <p:cNvPr id="549" name="Shape 549"/>
          <p:cNvSpPr/>
          <p:nvPr/>
        </p:nvSpPr>
        <p:spPr>
          <a:xfrm>
            <a:off x="6453658" y="2991190"/>
            <a:ext cx="4350131" cy="3186323"/>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normAutofit/>
          </a:bodyPr>
          <a:lstStyle/>
          <a:p>
            <a:pPr marL="285750" lvl="0" indent="-285750">
              <a:spcBef>
                <a:spcPts val="600"/>
              </a:spcBef>
              <a:buClr>
                <a:srgbClr val="E32D91"/>
              </a:buClr>
              <a:buSzPct val="115000"/>
              <a:buFont typeface="Arial"/>
              <a:buChar char="•"/>
            </a:pPr>
            <a:r>
              <a:rPr sz="3200">
                <a:latin typeface="Gill Sans MT"/>
                <a:ea typeface="Gill Sans MT"/>
                <a:cs typeface="Gill Sans MT"/>
                <a:sym typeface="Gill Sans MT"/>
              </a:rPr>
              <a:t>Importance of communication</a:t>
            </a:r>
          </a:p>
          <a:p>
            <a:pPr marL="285750" lvl="0" indent="-285750">
              <a:spcBef>
                <a:spcPts val="600"/>
              </a:spcBef>
              <a:buClr>
                <a:srgbClr val="E32D91"/>
              </a:buClr>
              <a:buSzPct val="115000"/>
              <a:buFont typeface="Arial"/>
              <a:buChar char="•"/>
            </a:pPr>
            <a:r>
              <a:rPr sz="3200">
                <a:latin typeface="Gill Sans MT"/>
                <a:ea typeface="Gill Sans MT"/>
                <a:cs typeface="Gill Sans MT"/>
                <a:sym typeface="Gill Sans MT"/>
              </a:rPr>
              <a:t>Coordination/delegation</a:t>
            </a: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 name="Shape 161"/>
          <p:cNvSpPr>
            <a:spLocks noGrp="1"/>
          </p:cNvSpPr>
          <p:nvPr>
            <p:ph type="body" idx="1"/>
          </p:nvPr>
        </p:nvSpPr>
        <p:spPr>
          <a:xfrm>
            <a:off x="1871054" y="1321990"/>
            <a:ext cx="3717927" cy="4095752"/>
          </a:xfrm>
          <a:prstGeom prst="rect">
            <a:avLst/>
          </a:prstGeom>
        </p:spPr>
        <p:txBody>
          <a:bodyPr lIns="0" tIns="0" rIns="0" bIns="0"/>
          <a:lstStyle/>
          <a:p>
            <a:pPr marL="0" lvl="0" indent="0">
              <a:buSzTx/>
              <a:buNone/>
              <a:defRPr sz="1800">
                <a:solidFill>
                  <a:srgbClr val="000000"/>
                </a:solidFill>
              </a:defRPr>
            </a:pPr>
            <a:r>
              <a:rPr sz="2800" b="1" dirty="0">
                <a:solidFill>
                  <a:srgbClr val="262626"/>
                </a:solidFill>
              </a:rPr>
              <a:t>Sue </a:t>
            </a:r>
            <a:r>
              <a:rPr sz="2800" b="1" dirty="0" err="1" smtClean="0">
                <a:solidFill>
                  <a:srgbClr val="262626"/>
                </a:solidFill>
              </a:rPr>
              <a:t>Showme</a:t>
            </a:r>
            <a:endParaRPr sz="2800" b="1" dirty="0"/>
          </a:p>
          <a:p>
            <a:pPr marL="0" lvl="0" indent="0">
              <a:buSzTx/>
              <a:buNone/>
              <a:defRPr sz="1800">
                <a:solidFill>
                  <a:srgbClr val="000000"/>
                </a:solidFill>
              </a:defRPr>
            </a:pPr>
            <a:r>
              <a:rPr sz="2400" dirty="0">
                <a:solidFill>
                  <a:srgbClr val="262626"/>
                </a:solidFill>
              </a:rPr>
              <a:t>“Tell me what you think my interests are, but let me change them too. I’d like the system to react to what I’m reading and give me more of the same.” </a:t>
            </a:r>
          </a:p>
        </p:txBody>
      </p:sp>
      <p:grpSp>
        <p:nvGrpSpPr>
          <p:cNvPr id="169" name="Group 169"/>
          <p:cNvGrpSpPr/>
          <p:nvPr/>
        </p:nvGrpSpPr>
        <p:grpSpPr>
          <a:xfrm>
            <a:off x="6272395" y="1321991"/>
            <a:ext cx="4988088" cy="4347879"/>
            <a:chOff x="0" y="0"/>
            <a:chExt cx="4988087" cy="4347877"/>
          </a:xfrm>
        </p:grpSpPr>
        <p:pic>
          <p:nvPicPr>
            <p:cNvPr id="162" name="image5.png"/>
            <p:cNvPicPr/>
            <p:nvPr/>
          </p:nvPicPr>
          <p:blipFill>
            <a:blip r:embed="rId2">
              <a:extLst/>
            </a:blip>
            <a:stretch>
              <a:fillRect/>
            </a:stretch>
          </p:blipFill>
          <p:spPr>
            <a:xfrm>
              <a:off x="21438" y="561706"/>
              <a:ext cx="4945208" cy="3786172"/>
            </a:xfrm>
            <a:prstGeom prst="rect">
              <a:avLst/>
            </a:prstGeom>
            <a:ln w="12700" cap="flat">
              <a:noFill/>
              <a:miter lim="400000"/>
            </a:ln>
            <a:effectLst/>
          </p:spPr>
        </p:pic>
        <p:pic>
          <p:nvPicPr>
            <p:cNvPr id="163" name="image6.png"/>
            <p:cNvPicPr/>
            <p:nvPr/>
          </p:nvPicPr>
          <p:blipFill>
            <a:blip r:embed="rId3">
              <a:extLst/>
            </a:blip>
            <a:stretch>
              <a:fillRect/>
            </a:stretch>
          </p:blipFill>
          <p:spPr>
            <a:xfrm>
              <a:off x="0" y="-1"/>
              <a:ext cx="4988088" cy="606176"/>
            </a:xfrm>
            <a:prstGeom prst="rect">
              <a:avLst/>
            </a:prstGeom>
            <a:ln w="12700" cap="flat">
              <a:noFill/>
              <a:miter lim="400000"/>
            </a:ln>
            <a:effectLst/>
          </p:spPr>
        </p:pic>
        <p:sp>
          <p:nvSpPr>
            <p:cNvPr id="164" name="Shape 164"/>
            <p:cNvSpPr/>
            <p:nvPr/>
          </p:nvSpPr>
          <p:spPr>
            <a:xfrm>
              <a:off x="434303" y="2577436"/>
              <a:ext cx="2659727" cy="1586181"/>
            </a:xfrm>
            <a:custGeom>
              <a:avLst/>
              <a:gdLst/>
              <a:ahLst/>
              <a:cxnLst>
                <a:cxn ang="0">
                  <a:pos x="wd2" y="hd2"/>
                </a:cxn>
                <a:cxn ang="5400000">
                  <a:pos x="wd2" y="hd2"/>
                </a:cxn>
                <a:cxn ang="10800000">
                  <a:pos x="wd2" y="hd2"/>
                </a:cxn>
                <a:cxn ang="16200000">
                  <a:pos x="wd2" y="hd2"/>
                </a:cxn>
              </a:cxnLst>
              <a:rect l="0" t="0" r="r" b="b"/>
              <a:pathLst>
                <a:path w="21600" h="21600" extrusionOk="0">
                  <a:moveTo>
                    <a:pt x="0" y="4324"/>
                  </a:moveTo>
                  <a:lnTo>
                    <a:pt x="956" y="0"/>
                  </a:lnTo>
                  <a:lnTo>
                    <a:pt x="11142" y="8812"/>
                  </a:lnTo>
                  <a:lnTo>
                    <a:pt x="20644" y="151"/>
                  </a:lnTo>
                  <a:lnTo>
                    <a:pt x="21600" y="5535"/>
                  </a:lnTo>
                  <a:lnTo>
                    <a:pt x="13646" y="11103"/>
                  </a:lnTo>
                  <a:lnTo>
                    <a:pt x="21372" y="16217"/>
                  </a:lnTo>
                  <a:lnTo>
                    <a:pt x="20568" y="21600"/>
                  </a:lnTo>
                  <a:lnTo>
                    <a:pt x="11294" y="13393"/>
                  </a:lnTo>
                  <a:lnTo>
                    <a:pt x="880" y="20238"/>
                  </a:lnTo>
                  <a:lnTo>
                    <a:pt x="76" y="16368"/>
                  </a:lnTo>
                  <a:lnTo>
                    <a:pt x="8638" y="11254"/>
                  </a:lnTo>
                  <a:lnTo>
                    <a:pt x="0" y="4324"/>
                  </a:lnTo>
                  <a:close/>
                </a:path>
              </a:pathLst>
            </a:custGeom>
            <a:solidFill>
              <a:srgbClr val="E32D91"/>
            </a:solidFill>
            <a:ln w="12700" cap="flat">
              <a:solidFill>
                <a:srgbClr val="A6216A"/>
              </a:solidFill>
              <a:prstDash val="solid"/>
              <a:miter lim="800000"/>
            </a:ln>
            <a:effectLst/>
          </p:spPr>
          <p:txBody>
            <a:bodyPr wrap="square" lIns="0" tIns="0" rIns="0" bIns="0" numCol="1" anchor="ctr">
              <a:noAutofit/>
            </a:bodyPr>
            <a:lstStyle/>
            <a:p>
              <a:pPr lvl="0" algn="ctr">
                <a:defRPr>
                  <a:solidFill>
                    <a:srgbClr val="FFFFFF"/>
                  </a:solidFill>
                  <a:latin typeface="Gill Sans MT"/>
                  <a:ea typeface="Gill Sans MT"/>
                  <a:cs typeface="Gill Sans MT"/>
                  <a:sym typeface="Gill Sans MT"/>
                </a:defRPr>
              </a:pPr>
              <a:endParaRPr/>
            </a:p>
          </p:txBody>
        </p:sp>
        <p:sp>
          <p:nvSpPr>
            <p:cNvPr id="165" name="Shape 165"/>
            <p:cNvSpPr/>
            <p:nvPr/>
          </p:nvSpPr>
          <p:spPr>
            <a:xfrm>
              <a:off x="3349719" y="2434616"/>
              <a:ext cx="1238646" cy="499303"/>
            </a:xfrm>
            <a:custGeom>
              <a:avLst/>
              <a:gdLst/>
              <a:ahLst/>
              <a:cxnLst>
                <a:cxn ang="0">
                  <a:pos x="wd2" y="hd2"/>
                </a:cxn>
                <a:cxn ang="5400000">
                  <a:pos x="wd2" y="hd2"/>
                </a:cxn>
                <a:cxn ang="10800000">
                  <a:pos x="wd2" y="hd2"/>
                </a:cxn>
                <a:cxn ang="16200000">
                  <a:pos x="wd2" y="hd2"/>
                </a:cxn>
              </a:cxnLst>
              <a:rect l="0" t="0" r="r" b="b"/>
              <a:pathLst>
                <a:path w="21600" h="21600" extrusionOk="0">
                  <a:moveTo>
                    <a:pt x="0" y="4324"/>
                  </a:moveTo>
                  <a:lnTo>
                    <a:pt x="956" y="0"/>
                  </a:lnTo>
                  <a:lnTo>
                    <a:pt x="11142" y="8812"/>
                  </a:lnTo>
                  <a:lnTo>
                    <a:pt x="20644" y="151"/>
                  </a:lnTo>
                  <a:lnTo>
                    <a:pt x="21600" y="5535"/>
                  </a:lnTo>
                  <a:lnTo>
                    <a:pt x="13646" y="11103"/>
                  </a:lnTo>
                  <a:lnTo>
                    <a:pt x="21372" y="16217"/>
                  </a:lnTo>
                  <a:lnTo>
                    <a:pt x="20568" y="21600"/>
                  </a:lnTo>
                  <a:lnTo>
                    <a:pt x="11294" y="13393"/>
                  </a:lnTo>
                  <a:lnTo>
                    <a:pt x="880" y="20238"/>
                  </a:lnTo>
                  <a:lnTo>
                    <a:pt x="76" y="16368"/>
                  </a:lnTo>
                  <a:lnTo>
                    <a:pt x="8638" y="11254"/>
                  </a:lnTo>
                  <a:lnTo>
                    <a:pt x="0" y="4324"/>
                  </a:lnTo>
                  <a:close/>
                </a:path>
              </a:pathLst>
            </a:custGeom>
            <a:solidFill>
              <a:srgbClr val="E32D91"/>
            </a:solidFill>
            <a:ln w="12700" cap="flat">
              <a:solidFill>
                <a:srgbClr val="A6216A"/>
              </a:solidFill>
              <a:prstDash val="solid"/>
              <a:miter lim="800000"/>
            </a:ln>
            <a:effectLst/>
          </p:spPr>
          <p:txBody>
            <a:bodyPr wrap="square" lIns="0" tIns="0" rIns="0" bIns="0" numCol="1" anchor="ctr">
              <a:noAutofit/>
            </a:bodyPr>
            <a:lstStyle/>
            <a:p>
              <a:pPr lvl="0" algn="ctr">
                <a:defRPr>
                  <a:solidFill>
                    <a:srgbClr val="FFFFFF"/>
                  </a:solidFill>
                  <a:latin typeface="Gill Sans MT"/>
                  <a:ea typeface="Gill Sans MT"/>
                  <a:cs typeface="Gill Sans MT"/>
                  <a:sym typeface="Gill Sans MT"/>
                </a:defRPr>
              </a:pPr>
              <a:endParaRPr/>
            </a:p>
          </p:txBody>
        </p:sp>
        <p:sp>
          <p:nvSpPr>
            <p:cNvPr id="166" name="Shape 166"/>
            <p:cNvSpPr/>
            <p:nvPr/>
          </p:nvSpPr>
          <p:spPr>
            <a:xfrm>
              <a:off x="3417731" y="3682862"/>
              <a:ext cx="1314663" cy="665016"/>
            </a:xfrm>
            <a:custGeom>
              <a:avLst/>
              <a:gdLst/>
              <a:ahLst/>
              <a:cxnLst>
                <a:cxn ang="0">
                  <a:pos x="wd2" y="hd2"/>
                </a:cxn>
                <a:cxn ang="5400000">
                  <a:pos x="wd2" y="hd2"/>
                </a:cxn>
                <a:cxn ang="10800000">
                  <a:pos x="wd2" y="hd2"/>
                </a:cxn>
                <a:cxn ang="16200000">
                  <a:pos x="wd2" y="hd2"/>
                </a:cxn>
              </a:cxnLst>
              <a:rect l="0" t="0" r="r" b="b"/>
              <a:pathLst>
                <a:path w="21600" h="21600" extrusionOk="0">
                  <a:moveTo>
                    <a:pt x="0" y="4324"/>
                  </a:moveTo>
                  <a:lnTo>
                    <a:pt x="956" y="0"/>
                  </a:lnTo>
                  <a:lnTo>
                    <a:pt x="11142" y="8812"/>
                  </a:lnTo>
                  <a:lnTo>
                    <a:pt x="20644" y="151"/>
                  </a:lnTo>
                  <a:lnTo>
                    <a:pt x="21600" y="5535"/>
                  </a:lnTo>
                  <a:lnTo>
                    <a:pt x="13646" y="11103"/>
                  </a:lnTo>
                  <a:lnTo>
                    <a:pt x="21372" y="16217"/>
                  </a:lnTo>
                  <a:lnTo>
                    <a:pt x="20568" y="21600"/>
                  </a:lnTo>
                  <a:lnTo>
                    <a:pt x="11294" y="13393"/>
                  </a:lnTo>
                  <a:lnTo>
                    <a:pt x="880" y="20238"/>
                  </a:lnTo>
                  <a:lnTo>
                    <a:pt x="76" y="16368"/>
                  </a:lnTo>
                  <a:lnTo>
                    <a:pt x="8638" y="11254"/>
                  </a:lnTo>
                  <a:lnTo>
                    <a:pt x="0" y="4324"/>
                  </a:lnTo>
                  <a:close/>
                </a:path>
              </a:pathLst>
            </a:custGeom>
            <a:solidFill>
              <a:srgbClr val="E32D91"/>
            </a:solidFill>
            <a:ln w="12700" cap="flat">
              <a:solidFill>
                <a:srgbClr val="A6216A"/>
              </a:solidFill>
              <a:prstDash val="solid"/>
              <a:miter lim="800000"/>
            </a:ln>
            <a:effectLst/>
          </p:spPr>
          <p:txBody>
            <a:bodyPr wrap="square" lIns="0" tIns="0" rIns="0" bIns="0" numCol="1" anchor="ctr">
              <a:noAutofit/>
            </a:bodyPr>
            <a:lstStyle/>
            <a:p>
              <a:pPr lvl="0" algn="ctr">
                <a:defRPr>
                  <a:solidFill>
                    <a:srgbClr val="FFFFFF"/>
                  </a:solidFill>
                  <a:latin typeface="Gill Sans MT"/>
                  <a:ea typeface="Gill Sans MT"/>
                  <a:cs typeface="Gill Sans MT"/>
                  <a:sym typeface="Gill Sans MT"/>
                </a:defRPr>
              </a:pPr>
              <a:endParaRPr/>
            </a:p>
          </p:txBody>
        </p:sp>
        <p:sp>
          <p:nvSpPr>
            <p:cNvPr id="167" name="Shape 167"/>
            <p:cNvSpPr/>
            <p:nvPr/>
          </p:nvSpPr>
          <p:spPr>
            <a:xfrm>
              <a:off x="1664943" y="611207"/>
              <a:ext cx="1429087" cy="1659324"/>
            </a:xfrm>
            <a:custGeom>
              <a:avLst/>
              <a:gdLst/>
              <a:ahLst/>
              <a:cxnLst>
                <a:cxn ang="0">
                  <a:pos x="wd2" y="hd2"/>
                </a:cxn>
                <a:cxn ang="5400000">
                  <a:pos x="wd2" y="hd2"/>
                </a:cxn>
                <a:cxn ang="10800000">
                  <a:pos x="wd2" y="hd2"/>
                </a:cxn>
                <a:cxn ang="16200000">
                  <a:pos x="wd2" y="hd2"/>
                </a:cxn>
              </a:cxnLst>
              <a:rect l="0" t="0" r="r" b="b"/>
              <a:pathLst>
                <a:path w="21600" h="21600" extrusionOk="0">
                  <a:moveTo>
                    <a:pt x="0" y="4324"/>
                  </a:moveTo>
                  <a:lnTo>
                    <a:pt x="956" y="0"/>
                  </a:lnTo>
                  <a:lnTo>
                    <a:pt x="11142" y="8812"/>
                  </a:lnTo>
                  <a:lnTo>
                    <a:pt x="20644" y="151"/>
                  </a:lnTo>
                  <a:lnTo>
                    <a:pt x="21600" y="5535"/>
                  </a:lnTo>
                  <a:lnTo>
                    <a:pt x="13646" y="11103"/>
                  </a:lnTo>
                  <a:lnTo>
                    <a:pt x="21372" y="16217"/>
                  </a:lnTo>
                  <a:lnTo>
                    <a:pt x="20568" y="21600"/>
                  </a:lnTo>
                  <a:lnTo>
                    <a:pt x="11294" y="13393"/>
                  </a:lnTo>
                  <a:lnTo>
                    <a:pt x="880" y="20238"/>
                  </a:lnTo>
                  <a:lnTo>
                    <a:pt x="76" y="16368"/>
                  </a:lnTo>
                  <a:lnTo>
                    <a:pt x="8638" y="11254"/>
                  </a:lnTo>
                  <a:lnTo>
                    <a:pt x="0" y="4324"/>
                  </a:lnTo>
                  <a:close/>
                </a:path>
              </a:pathLst>
            </a:custGeom>
            <a:solidFill>
              <a:srgbClr val="E32D91"/>
            </a:solidFill>
            <a:ln w="12700" cap="flat">
              <a:solidFill>
                <a:srgbClr val="A6216A"/>
              </a:solidFill>
              <a:prstDash val="solid"/>
              <a:miter lim="800000"/>
            </a:ln>
            <a:effectLst/>
          </p:spPr>
          <p:txBody>
            <a:bodyPr wrap="square" lIns="0" tIns="0" rIns="0" bIns="0" numCol="1" anchor="ctr">
              <a:noAutofit/>
            </a:bodyPr>
            <a:lstStyle/>
            <a:p>
              <a:pPr lvl="0" algn="ctr">
                <a:defRPr>
                  <a:solidFill>
                    <a:srgbClr val="FFFFFF"/>
                  </a:solidFill>
                  <a:latin typeface="Gill Sans MT"/>
                  <a:ea typeface="Gill Sans MT"/>
                  <a:cs typeface="Gill Sans MT"/>
                  <a:sym typeface="Gill Sans MT"/>
                </a:defRPr>
              </a:pPr>
              <a:endParaRPr/>
            </a:p>
          </p:txBody>
        </p:sp>
        <p:sp>
          <p:nvSpPr>
            <p:cNvPr id="168" name="Shape 168"/>
            <p:cNvSpPr/>
            <p:nvPr/>
          </p:nvSpPr>
          <p:spPr>
            <a:xfrm>
              <a:off x="3493748" y="755295"/>
              <a:ext cx="1238646" cy="499303"/>
            </a:xfrm>
            <a:custGeom>
              <a:avLst/>
              <a:gdLst/>
              <a:ahLst/>
              <a:cxnLst>
                <a:cxn ang="0">
                  <a:pos x="wd2" y="hd2"/>
                </a:cxn>
                <a:cxn ang="5400000">
                  <a:pos x="wd2" y="hd2"/>
                </a:cxn>
                <a:cxn ang="10800000">
                  <a:pos x="wd2" y="hd2"/>
                </a:cxn>
                <a:cxn ang="16200000">
                  <a:pos x="wd2" y="hd2"/>
                </a:cxn>
              </a:cxnLst>
              <a:rect l="0" t="0" r="r" b="b"/>
              <a:pathLst>
                <a:path w="21600" h="21600" extrusionOk="0">
                  <a:moveTo>
                    <a:pt x="0" y="4324"/>
                  </a:moveTo>
                  <a:lnTo>
                    <a:pt x="956" y="0"/>
                  </a:lnTo>
                  <a:lnTo>
                    <a:pt x="11142" y="8812"/>
                  </a:lnTo>
                  <a:lnTo>
                    <a:pt x="20644" y="151"/>
                  </a:lnTo>
                  <a:lnTo>
                    <a:pt x="21600" y="5535"/>
                  </a:lnTo>
                  <a:lnTo>
                    <a:pt x="13646" y="11103"/>
                  </a:lnTo>
                  <a:lnTo>
                    <a:pt x="21372" y="16217"/>
                  </a:lnTo>
                  <a:lnTo>
                    <a:pt x="20568" y="21600"/>
                  </a:lnTo>
                  <a:lnTo>
                    <a:pt x="11294" y="13393"/>
                  </a:lnTo>
                  <a:lnTo>
                    <a:pt x="880" y="20238"/>
                  </a:lnTo>
                  <a:lnTo>
                    <a:pt x="76" y="16368"/>
                  </a:lnTo>
                  <a:lnTo>
                    <a:pt x="8638" y="11254"/>
                  </a:lnTo>
                  <a:lnTo>
                    <a:pt x="0" y="4324"/>
                  </a:lnTo>
                  <a:close/>
                </a:path>
              </a:pathLst>
            </a:custGeom>
            <a:solidFill>
              <a:srgbClr val="E32D91"/>
            </a:solidFill>
            <a:ln w="12700" cap="flat">
              <a:solidFill>
                <a:srgbClr val="A6216A"/>
              </a:solidFill>
              <a:prstDash val="solid"/>
              <a:miter lim="800000"/>
            </a:ln>
            <a:effectLst/>
          </p:spPr>
          <p:txBody>
            <a:bodyPr wrap="square" lIns="0" tIns="0" rIns="0" bIns="0" numCol="1" anchor="ctr">
              <a:noAutofit/>
            </a:bodyPr>
            <a:lstStyle/>
            <a:p>
              <a:pPr lvl="0" algn="ctr">
                <a:defRPr>
                  <a:solidFill>
                    <a:srgbClr val="FFFFFF"/>
                  </a:solidFill>
                  <a:latin typeface="Gill Sans MT"/>
                  <a:ea typeface="Gill Sans MT"/>
                  <a:cs typeface="Gill Sans MT"/>
                  <a:sym typeface="Gill Sans MT"/>
                </a:defRPr>
              </a:pPr>
              <a:endParaRPr/>
            </a:p>
          </p:txBody>
        </p:sp>
      </p:grpSp>
      <p:pic>
        <p:nvPicPr>
          <p:cNvPr id="171" name="pasted-image.jpg"/>
          <p:cNvPicPr/>
          <p:nvPr/>
        </p:nvPicPr>
        <p:blipFill>
          <a:blip r:embed="rId4">
            <a:extLst/>
          </a:blip>
          <a:stretch>
            <a:fillRect/>
          </a:stretch>
        </p:blipFill>
        <p:spPr>
          <a:xfrm>
            <a:off x="2169352" y="4255911"/>
            <a:ext cx="3121329" cy="1754187"/>
          </a:xfrm>
          <a:prstGeom prst="rect">
            <a:avLst/>
          </a:prstGeom>
          <a:ln w="12700">
            <a:miter lim="400000"/>
          </a:ln>
        </p:spPr>
      </p:pic>
    </p:spTree>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1" name="Shape 551"/>
          <p:cNvSpPr>
            <a:spLocks noGrp="1"/>
          </p:cNvSpPr>
          <p:nvPr>
            <p:ph type="title"/>
          </p:nvPr>
        </p:nvSpPr>
        <p:spPr>
          <a:prstGeom prst="rect">
            <a:avLst/>
          </a:prstGeom>
        </p:spPr>
        <p:txBody>
          <a:bodyPr lIns="0" tIns="0" rIns="0" bIns="0"/>
          <a:lstStyle/>
          <a:p>
            <a:pPr lvl="0">
              <a:defRPr sz="1800">
                <a:solidFill>
                  <a:srgbClr val="000000"/>
                </a:solidFill>
              </a:defRPr>
            </a:pPr>
            <a:r>
              <a:rPr sz="4400">
                <a:solidFill>
                  <a:srgbClr val="262626"/>
                </a:solidFill>
              </a:rPr>
              <a:t>Remember Bob and Sue?</a:t>
            </a:r>
          </a:p>
        </p:txBody>
      </p:sp>
      <p:sp>
        <p:nvSpPr>
          <p:cNvPr id="552" name="Shape 552"/>
          <p:cNvSpPr>
            <a:spLocks noGrp="1"/>
          </p:cNvSpPr>
          <p:nvPr>
            <p:ph type="body" idx="1"/>
          </p:nvPr>
        </p:nvSpPr>
        <p:spPr>
          <a:xfrm>
            <a:off x="1307740" y="2556930"/>
            <a:ext cx="4638172" cy="4301070"/>
          </a:xfrm>
          <a:prstGeom prst="rect">
            <a:avLst/>
          </a:prstGeom>
        </p:spPr>
        <p:txBody>
          <a:bodyPr lIns="0" tIns="0" rIns="0" bIns="0"/>
          <a:lstStyle>
            <a:lvl1pPr marL="0" indent="0">
              <a:buSzTx/>
              <a:buNone/>
            </a:lvl1pPr>
          </a:lstStyle>
          <a:p>
            <a:pPr lvl="0">
              <a:defRPr sz="1800">
                <a:solidFill>
                  <a:srgbClr val="000000"/>
                </a:solidFill>
              </a:defRPr>
            </a:pPr>
            <a:r>
              <a:rPr sz="2400">
                <a:solidFill>
                  <a:srgbClr val="262626"/>
                </a:solidFill>
              </a:rPr>
              <a:t>“I’d like the app to show me what it thinks my interests are with some analytics.”</a:t>
            </a:r>
          </a:p>
        </p:txBody>
      </p:sp>
      <p:sp>
        <p:nvSpPr>
          <p:cNvPr id="553" name="Shape 553"/>
          <p:cNvSpPr>
            <a:spLocks noGrp="1"/>
          </p:cNvSpPr>
          <p:nvPr>
            <p:ph type="sldNum" sz="quarter" idx="2"/>
          </p:nvPr>
        </p:nvSpPr>
        <p:spPr>
          <a:xfrm>
            <a:off x="10353901" y="5993128"/>
            <a:ext cx="542700" cy="231139"/>
          </a:xfrm>
          <a:prstGeom prst="rect">
            <a:avLst/>
          </a:prstGeom>
          <a:extLst>
            <a:ext uri="{C572A759-6A51-4108-AA02-DFA0A04FC94B}">
              <ma14:wrappingTextBoxFlag xmlns="" xmlns:ma14="http://schemas.microsoft.com/office/mac/drawingml/2011/main" val="1"/>
            </a:ext>
          </a:extLst>
        </p:spPr>
        <p:txBody>
          <a:bodyPr lIns="0" tIns="0" rIns="0" bIns="0"/>
          <a:lstStyle/>
          <a:p>
            <a:pPr lvl="0">
              <a:defRPr sz="1800"/>
            </a:pPr>
            <a:fld id="{86CB4B4D-7CA3-9044-876B-883B54F8677D}" type="slidenum">
              <a:rPr sz="1000"/>
              <a:t>40</a:t>
            </a:fld>
            <a:endParaRPr sz="1000"/>
          </a:p>
        </p:txBody>
      </p:sp>
      <p:pic>
        <p:nvPicPr>
          <p:cNvPr id="554" name="sadbob.jpg"/>
          <p:cNvPicPr/>
          <p:nvPr/>
        </p:nvPicPr>
        <p:blipFill>
          <a:blip r:embed="rId2">
            <a:extLst/>
          </a:blip>
          <a:stretch>
            <a:fillRect/>
          </a:stretch>
        </p:blipFill>
        <p:spPr>
          <a:xfrm>
            <a:off x="2175982" y="4319848"/>
            <a:ext cx="2901688" cy="1935203"/>
          </a:xfrm>
          <a:prstGeom prst="rect">
            <a:avLst/>
          </a:prstGeom>
          <a:ln w="12700">
            <a:miter lim="400000"/>
          </a:ln>
        </p:spPr>
      </p:pic>
      <p:sp>
        <p:nvSpPr>
          <p:cNvPr id="555" name="Shape 555"/>
          <p:cNvSpPr/>
          <p:nvPr/>
        </p:nvSpPr>
        <p:spPr>
          <a:xfrm>
            <a:off x="6117634" y="2560869"/>
            <a:ext cx="4638173" cy="4095752"/>
          </a:xfrm>
          <a:prstGeom prst="rect">
            <a:avLst/>
          </a:prstGeom>
          <a:ln w="12700">
            <a:miter lim="400000"/>
          </a:ln>
          <a:extLst>
            <a:ext uri="{C572A759-6A51-4108-AA02-DFA0A04FC94B}">
              <ma14:wrappingTextBoxFlag xmlns="" xmlns:ma14="http://schemas.microsoft.com/office/mac/drawingml/2011/main" val="1"/>
            </a:ext>
          </a:extLst>
        </p:spPr>
        <p:txBody>
          <a:bodyPr lIns="0" tIns="0" rIns="0" bIns="0">
            <a:normAutofit/>
          </a:bodyPr>
          <a:lstStyle>
            <a:lvl1pPr>
              <a:spcBef>
                <a:spcPts val="600"/>
              </a:spcBef>
              <a:buClr>
                <a:srgbClr val="E32D91"/>
              </a:buClr>
              <a:buFont typeface="Arial"/>
              <a:defRPr sz="2400">
                <a:solidFill>
                  <a:srgbClr val="262626"/>
                </a:solidFill>
                <a:latin typeface="Gill Sans MT"/>
                <a:ea typeface="Gill Sans MT"/>
                <a:cs typeface="Gill Sans MT"/>
                <a:sym typeface="Gill Sans MT"/>
              </a:defRPr>
            </a:lvl1pPr>
          </a:lstStyle>
          <a:p>
            <a:pPr lvl="0">
              <a:defRPr sz="1800">
                <a:solidFill>
                  <a:srgbClr val="000000"/>
                </a:solidFill>
              </a:defRPr>
            </a:pPr>
            <a:r>
              <a:rPr sz="2400">
                <a:solidFill>
                  <a:srgbClr val="262626"/>
                </a:solidFill>
              </a:rPr>
              <a:t>“Tell me what you think my interests are, but let me change them too. I’d like the system to react to what I’m reading and give me more of the same.” </a:t>
            </a:r>
          </a:p>
        </p:txBody>
      </p:sp>
      <p:pic>
        <p:nvPicPr>
          <p:cNvPr id="556" name="pasted-image.jpg"/>
          <p:cNvPicPr/>
          <p:nvPr/>
        </p:nvPicPr>
        <p:blipFill>
          <a:blip r:embed="rId3">
            <a:extLst/>
          </a:blip>
          <a:stretch>
            <a:fillRect/>
          </a:stretch>
        </p:blipFill>
        <p:spPr>
          <a:xfrm>
            <a:off x="6876057" y="4410356"/>
            <a:ext cx="3121328" cy="1754187"/>
          </a:xfrm>
          <a:prstGeom prst="rect">
            <a:avLst/>
          </a:prstGeom>
          <a:ln w="12700">
            <a:miter lim="400000"/>
          </a:ln>
        </p:spPr>
      </p:pic>
    </p:spTree>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8" name="pasted-image.png"/>
          <p:cNvPicPr/>
          <p:nvPr/>
        </p:nvPicPr>
        <p:blipFill>
          <a:blip r:embed="rId3">
            <a:extLst/>
          </a:blip>
          <a:stretch>
            <a:fillRect/>
          </a:stretch>
        </p:blipFill>
        <p:spPr>
          <a:xfrm>
            <a:off x="-1" y="194339"/>
            <a:ext cx="12192001" cy="6469322"/>
          </a:xfrm>
          <a:prstGeom prst="rect">
            <a:avLst/>
          </a:prstGeom>
          <a:ln w="12700">
            <a:miter lim="400000"/>
          </a:ln>
        </p:spPr>
      </p:pic>
      <p:pic>
        <p:nvPicPr>
          <p:cNvPr id="559" name="happy-pug-1352187089_org.jpg"/>
          <p:cNvPicPr/>
          <p:nvPr/>
        </p:nvPicPr>
        <p:blipFill>
          <a:blip r:embed="rId4">
            <a:extLst/>
          </a:blip>
          <a:stretch>
            <a:fillRect/>
          </a:stretch>
        </p:blipFill>
        <p:spPr>
          <a:xfrm>
            <a:off x="6239045" y="2254837"/>
            <a:ext cx="5511997" cy="4133998"/>
          </a:xfrm>
          <a:prstGeom prst="rect">
            <a:avLst/>
          </a:prstGeom>
          <a:ln w="12700">
            <a:miter lim="400000"/>
          </a:ln>
        </p:spPr>
      </p:pic>
      <p:pic>
        <p:nvPicPr>
          <p:cNvPr id="560" name="pasted-image.jpg"/>
          <p:cNvPicPr/>
          <p:nvPr/>
        </p:nvPicPr>
        <p:blipFill>
          <a:blip r:embed="rId5">
            <a:extLst/>
          </a:blip>
          <a:stretch>
            <a:fillRect/>
          </a:stretch>
        </p:blipFill>
        <p:spPr>
          <a:xfrm>
            <a:off x="370510" y="2332609"/>
            <a:ext cx="5511998" cy="3978453"/>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2" fill="hold" grpId="1" nodeType="clickEffect">
                                  <p:stCondLst>
                                    <p:cond delay="0"/>
                                  </p:stCondLst>
                                  <p:iterate>
                                    <p:tmAbs val="0"/>
                                  </p:iterate>
                                  <p:childTnLst>
                                    <p:set>
                                      <p:cBhvr>
                                        <p:cTn id="6" fill="hold"/>
                                        <p:tgtEl>
                                          <p:spTgt spid="559"/>
                                        </p:tgtEl>
                                        <p:attrNameLst>
                                          <p:attrName>style.visibility</p:attrName>
                                        </p:attrNameLst>
                                      </p:cBhvr>
                                      <p:to>
                                        <p:strVal val="visible"/>
                                      </p:to>
                                    </p:set>
                                    <p:anim calcmode="lin" valueType="num">
                                      <p:cBhvr>
                                        <p:cTn id="7" dur="1000" fill="hold"/>
                                        <p:tgtEl>
                                          <p:spTgt spid="559"/>
                                        </p:tgtEl>
                                        <p:attrNameLst>
                                          <p:attrName>ppt_x</p:attrName>
                                        </p:attrNameLst>
                                      </p:cBhvr>
                                      <p:tavLst>
                                        <p:tav tm="0">
                                          <p:val>
                                            <p:strVal val="1+#ppt_w/2"/>
                                          </p:val>
                                        </p:tav>
                                        <p:tav tm="100000">
                                          <p:val>
                                            <p:strVal val="#ppt_x"/>
                                          </p:val>
                                        </p:tav>
                                      </p:tavLst>
                                    </p:anim>
                                    <p:anim calcmode="lin" valueType="num">
                                      <p:cBhvr>
                                        <p:cTn id="8" dur="1000" fill="hold"/>
                                        <p:tgtEl>
                                          <p:spTgt spid="55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2" nodeType="clickEffect">
                                  <p:stCondLst>
                                    <p:cond delay="0"/>
                                  </p:stCondLst>
                                  <p:iterate>
                                    <p:tmAbs val="0"/>
                                  </p:iterate>
                                  <p:childTnLst>
                                    <p:set>
                                      <p:cBhvr>
                                        <p:cTn id="12" fill="hold"/>
                                        <p:tgtEl>
                                          <p:spTgt spid="560"/>
                                        </p:tgtEl>
                                        <p:attrNameLst>
                                          <p:attrName>style.visibility</p:attrName>
                                        </p:attrNameLst>
                                      </p:cBhvr>
                                      <p:to>
                                        <p:strVal val="visible"/>
                                      </p:to>
                                    </p:set>
                                    <p:anim calcmode="lin" valueType="num">
                                      <p:cBhvr>
                                        <p:cTn id="13" dur="1000" fill="hold"/>
                                        <p:tgtEl>
                                          <p:spTgt spid="560"/>
                                        </p:tgtEl>
                                        <p:attrNameLst>
                                          <p:attrName>ppt_x</p:attrName>
                                        </p:attrNameLst>
                                      </p:cBhvr>
                                      <p:tavLst>
                                        <p:tav tm="0">
                                          <p:val>
                                            <p:strVal val="0-#ppt_w/2"/>
                                          </p:val>
                                        </p:tav>
                                        <p:tav tm="100000">
                                          <p:val>
                                            <p:strVal val="#ppt_x"/>
                                          </p:val>
                                        </p:tav>
                                      </p:tavLst>
                                    </p:anim>
                                    <p:anim calcmode="lin" valueType="num">
                                      <p:cBhvr>
                                        <p:cTn id="14" dur="1000" fill="hold"/>
                                        <p:tgtEl>
                                          <p:spTgt spid="56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9" grpId="1" animBg="1" advAuto="0"/>
      <p:bldP spid="560" grpId="2" animBg="1" advAuto="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4" name="Shape 564"/>
          <p:cNvSpPr>
            <a:spLocks noGrp="1"/>
          </p:cNvSpPr>
          <p:nvPr>
            <p:ph type="title"/>
          </p:nvPr>
        </p:nvSpPr>
        <p:spPr>
          <a:prstGeom prst="rect">
            <a:avLst/>
          </a:prstGeom>
        </p:spPr>
        <p:txBody>
          <a:bodyPr/>
          <a:lstStyle/>
          <a:p>
            <a:pPr lvl="0">
              <a:defRPr sz="1800">
                <a:solidFill>
                  <a:srgbClr val="000000"/>
                </a:solidFill>
              </a:defRPr>
            </a:pPr>
            <a:r>
              <a:rPr sz="5400">
                <a:solidFill>
                  <a:srgbClr val="262626"/>
                </a:solidFill>
              </a:rPr>
              <a:t>Questions?</a:t>
            </a:r>
          </a:p>
        </p:txBody>
      </p:sp>
      <p:sp>
        <p:nvSpPr>
          <p:cNvPr id="565" name="Shape 565"/>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pPr lvl="0">
              <a:defRPr sz="1800"/>
            </a:pPr>
            <a:fld id="{86CB4B4D-7CA3-9044-876B-883B54F8677D}" type="slidenum">
              <a:rPr sz="1000"/>
              <a:t>42</a:t>
            </a:fld>
            <a:endParaRPr sz="1000"/>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 name="Shape 173"/>
          <p:cNvSpPr>
            <a:spLocks noGrp="1"/>
          </p:cNvSpPr>
          <p:nvPr>
            <p:ph type="title"/>
          </p:nvPr>
        </p:nvSpPr>
        <p:spPr>
          <a:xfrm>
            <a:off x="1295401" y="982131"/>
            <a:ext cx="9601198" cy="1303870"/>
          </a:xfrm>
          <a:prstGeom prst="rect">
            <a:avLst/>
          </a:prstGeom>
        </p:spPr>
        <p:txBody>
          <a:bodyPr/>
          <a:lstStyle/>
          <a:p>
            <a:pPr lvl="0">
              <a:defRPr sz="1800">
                <a:solidFill>
                  <a:srgbClr val="000000"/>
                </a:solidFill>
              </a:defRPr>
            </a:pPr>
            <a:r>
              <a:rPr sz="4400">
                <a:solidFill>
                  <a:srgbClr val="262626"/>
                </a:solidFill>
              </a:rPr>
              <a:t>Personalising News</a:t>
            </a:r>
          </a:p>
        </p:txBody>
      </p:sp>
      <p:sp>
        <p:nvSpPr>
          <p:cNvPr id="174" name="Shape 174"/>
          <p:cNvSpPr/>
          <p:nvPr/>
        </p:nvSpPr>
        <p:spPr>
          <a:xfrm>
            <a:off x="1295402" y="2552280"/>
            <a:ext cx="9697496" cy="2529839"/>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p>
            <a:pPr lvl="0" indent="444500" defTabSz="584200">
              <a:spcBef>
                <a:spcPts val="1200"/>
              </a:spcBef>
            </a:pPr>
            <a:r>
              <a:rPr sz="2400">
                <a:latin typeface="Gill Sans MT"/>
                <a:ea typeface="Gill Sans MT"/>
                <a:cs typeface="Gill Sans MT"/>
                <a:sym typeface="Gill Sans MT"/>
              </a:rPr>
              <a:t>To provide a personalised news feed we need to know the user’s interests.</a:t>
            </a:r>
          </a:p>
          <a:p>
            <a:pPr lvl="1" indent="444500" defTabSz="584200">
              <a:spcBef>
                <a:spcPts val="1200"/>
              </a:spcBef>
            </a:pPr>
            <a:r>
              <a:rPr sz="2400">
                <a:latin typeface="Gill Sans MT"/>
                <a:ea typeface="Gill Sans MT"/>
                <a:cs typeface="Gill Sans MT"/>
                <a:sym typeface="Gill Sans MT"/>
              </a:rPr>
              <a:t>However:</a:t>
            </a:r>
          </a:p>
          <a:p>
            <a:pPr marL="825500" lvl="1" indent="-381000" defTabSz="584200">
              <a:spcBef>
                <a:spcPts val="600"/>
              </a:spcBef>
              <a:buClr>
                <a:srgbClr val="000000"/>
              </a:buClr>
              <a:buSzPct val="75000"/>
              <a:buFont typeface="Arial"/>
              <a:buChar char="•"/>
            </a:pPr>
            <a:r>
              <a:rPr sz="2400">
                <a:latin typeface="Gill Sans MT"/>
                <a:ea typeface="Gill Sans MT"/>
                <a:cs typeface="Gill Sans MT"/>
                <a:sym typeface="Gill Sans MT"/>
              </a:rPr>
              <a:t>Users generally dislike explicitly expressing their interests [1]</a:t>
            </a:r>
          </a:p>
          <a:p>
            <a:pPr marL="825500" lvl="1" indent="-381000" defTabSz="584200">
              <a:spcBef>
                <a:spcPts val="600"/>
              </a:spcBef>
              <a:buClr>
                <a:srgbClr val="000000"/>
              </a:buClr>
              <a:buSzPct val="75000"/>
              <a:buFont typeface="Arial"/>
              <a:buChar char="•"/>
            </a:pPr>
            <a:r>
              <a:rPr sz="2400">
                <a:latin typeface="Gill Sans MT"/>
                <a:ea typeface="Gill Sans MT"/>
                <a:cs typeface="Gill Sans MT"/>
                <a:sym typeface="Gill Sans MT"/>
              </a:rPr>
              <a:t>Studies have shown that explicit interests do not consistently match behaviour [2]</a:t>
            </a:r>
          </a:p>
        </p:txBody>
      </p:sp>
      <p:sp>
        <p:nvSpPr>
          <p:cNvPr id="175" name="Shape 175"/>
          <p:cNvSpPr/>
          <p:nvPr/>
        </p:nvSpPr>
        <p:spPr>
          <a:xfrm>
            <a:off x="1141037" y="5486832"/>
            <a:ext cx="10006226" cy="867409"/>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p>
            <a:pPr marL="213894" lvl="0" indent="-213894" defTabSz="584200">
              <a:lnSpc>
                <a:spcPct val="95000"/>
              </a:lnSpc>
              <a:spcBef>
                <a:spcPts val="600"/>
              </a:spcBef>
              <a:buClr>
                <a:srgbClr val="262626"/>
              </a:buClr>
              <a:buSzPct val="100000"/>
              <a:buAutoNum type="arabicPeriod"/>
            </a:pPr>
            <a:r>
              <a:rPr sz="1600">
                <a:solidFill>
                  <a:srgbClr val="262626"/>
                </a:solidFill>
                <a:latin typeface="Gill Sans MT"/>
                <a:ea typeface="Gill Sans MT"/>
                <a:cs typeface="Gill Sans MT"/>
                <a:sym typeface="Gill Sans MT"/>
              </a:rPr>
              <a:t>Doychev, Lawlor, et al. "An Analysis of Recommender Algorithms for Online News." CLEF, 2014.</a:t>
            </a:r>
            <a:endParaRPr>
              <a:latin typeface="Gill Sans MT"/>
              <a:ea typeface="Gill Sans MT"/>
              <a:cs typeface="Gill Sans MT"/>
              <a:sym typeface="Gill Sans MT"/>
            </a:endParaRPr>
          </a:p>
          <a:p>
            <a:pPr marL="213894" lvl="0" indent="-213894" defTabSz="584200">
              <a:lnSpc>
                <a:spcPct val="95000"/>
              </a:lnSpc>
              <a:spcBef>
                <a:spcPts val="600"/>
              </a:spcBef>
              <a:buClr>
                <a:srgbClr val="262626"/>
              </a:buClr>
              <a:buSzPct val="100000"/>
              <a:buAutoNum type="arabicPeriod"/>
            </a:pPr>
            <a:r>
              <a:rPr sz="1600">
                <a:solidFill>
                  <a:srgbClr val="262626"/>
                </a:solidFill>
                <a:latin typeface="Gill Sans MT"/>
                <a:ea typeface="Gill Sans MT"/>
                <a:cs typeface="Gill Sans MT"/>
                <a:sym typeface="Gill Sans MT"/>
              </a:rPr>
              <a:t>Lavie, Talia, et al. "User attitudes towards news content personalization.“ </a:t>
            </a:r>
            <a:r>
              <a:rPr sz="1600" i="1">
                <a:solidFill>
                  <a:srgbClr val="262626"/>
                </a:solidFill>
                <a:latin typeface="Gill Sans MT"/>
                <a:ea typeface="Gill Sans MT"/>
                <a:cs typeface="Gill Sans MT"/>
                <a:sym typeface="Gill Sans MT"/>
              </a:rPr>
              <a:t>International journal of human-computer studies </a:t>
            </a:r>
            <a:r>
              <a:rPr sz="1600">
                <a:solidFill>
                  <a:srgbClr val="262626"/>
                </a:solidFill>
                <a:latin typeface="Gill Sans MT"/>
                <a:ea typeface="Gill Sans MT"/>
                <a:cs typeface="Gill Sans MT"/>
                <a:sym typeface="Gill Sans MT"/>
              </a:rPr>
              <a:t>68.8 (2010): 483-495</a:t>
            </a: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 name="Shape 177"/>
          <p:cNvSpPr>
            <a:spLocks noGrp="1"/>
          </p:cNvSpPr>
          <p:nvPr>
            <p:ph type="title"/>
          </p:nvPr>
        </p:nvSpPr>
        <p:spPr>
          <a:xfrm>
            <a:off x="1295401" y="982131"/>
            <a:ext cx="9601198" cy="1303870"/>
          </a:xfrm>
          <a:prstGeom prst="rect">
            <a:avLst/>
          </a:prstGeom>
        </p:spPr>
        <p:txBody>
          <a:bodyPr/>
          <a:lstStyle/>
          <a:p>
            <a:pPr lvl="0">
              <a:defRPr sz="1800">
                <a:solidFill>
                  <a:srgbClr val="000000"/>
                </a:solidFill>
              </a:defRPr>
            </a:pPr>
            <a:r>
              <a:rPr sz="4400">
                <a:solidFill>
                  <a:srgbClr val="262626"/>
                </a:solidFill>
              </a:rPr>
              <a:t>Target User</a:t>
            </a:r>
          </a:p>
        </p:txBody>
      </p:sp>
      <p:sp>
        <p:nvSpPr>
          <p:cNvPr id="178" name="Shape 178"/>
          <p:cNvSpPr/>
          <p:nvPr/>
        </p:nvSpPr>
        <p:spPr>
          <a:xfrm>
            <a:off x="1386673" y="2542232"/>
            <a:ext cx="9509925" cy="1386839"/>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p>
            <a:pPr marL="1550458" lvl="1" indent="-1083733">
              <a:buSzPct val="100000"/>
              <a:buFont typeface="Arial"/>
              <a:buChar char="•"/>
            </a:pPr>
            <a:r>
              <a:rPr sz="3200">
                <a:latin typeface="Gill Sans MT"/>
                <a:ea typeface="Gill Sans MT"/>
                <a:cs typeface="Gill Sans MT"/>
                <a:sym typeface="Gill Sans MT"/>
              </a:rPr>
              <a:t>Gets their news from </a:t>
            </a:r>
            <a:r>
              <a:rPr sz="3200" i="1">
                <a:latin typeface="Gill Sans MT"/>
                <a:ea typeface="Gill Sans MT"/>
                <a:cs typeface="Gill Sans MT"/>
                <a:sym typeface="Gill Sans MT"/>
              </a:rPr>
              <a:t>online sources</a:t>
            </a:r>
            <a:endParaRPr>
              <a:latin typeface="Gill Sans MT"/>
              <a:ea typeface="Gill Sans MT"/>
              <a:cs typeface="Gill Sans MT"/>
              <a:sym typeface="Gill Sans MT"/>
            </a:endParaRPr>
          </a:p>
          <a:p>
            <a:pPr marL="1550458" lvl="1" indent="-1083733">
              <a:buSzPct val="100000"/>
              <a:buFont typeface="Arial"/>
              <a:buChar char="•"/>
            </a:pPr>
            <a:r>
              <a:rPr sz="3200">
                <a:latin typeface="Gill Sans MT"/>
                <a:ea typeface="Gill Sans MT"/>
                <a:cs typeface="Gill Sans MT"/>
                <a:sym typeface="Gill Sans MT"/>
              </a:rPr>
              <a:t>Cares about the </a:t>
            </a:r>
            <a:r>
              <a:rPr sz="3200" i="1">
                <a:latin typeface="Gill Sans MT"/>
                <a:ea typeface="Gill Sans MT"/>
                <a:cs typeface="Gill Sans MT"/>
                <a:sym typeface="Gill Sans MT"/>
              </a:rPr>
              <a:t>relevance </a:t>
            </a:r>
            <a:r>
              <a:rPr sz="3200">
                <a:latin typeface="Gill Sans MT"/>
                <a:ea typeface="Gill Sans MT"/>
                <a:cs typeface="Gill Sans MT"/>
                <a:sym typeface="Gill Sans MT"/>
              </a:rPr>
              <a:t>of the news they read</a:t>
            </a:r>
            <a:endParaRPr>
              <a:latin typeface="Gill Sans MT"/>
              <a:ea typeface="Gill Sans MT"/>
              <a:cs typeface="Gill Sans MT"/>
              <a:sym typeface="Gill Sans MT"/>
            </a:endParaRP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0" name="image7.png"/>
          <p:cNvPicPr/>
          <p:nvPr/>
        </p:nvPicPr>
        <p:blipFill>
          <a:blip r:embed="rId2">
            <a:extLst/>
          </a:blip>
          <a:stretch>
            <a:fillRect/>
          </a:stretch>
        </p:blipFill>
        <p:spPr>
          <a:xfrm>
            <a:off x="3446583" y="887371"/>
            <a:ext cx="4876802" cy="4876802"/>
          </a:xfrm>
          <a:prstGeom prst="rect">
            <a:avLst/>
          </a:prstGeom>
          <a:ln w="12700">
            <a:miter lim="400000"/>
          </a:ln>
        </p:spPr>
      </p:pic>
      <p:sp>
        <p:nvSpPr>
          <p:cNvPr id="181" name="Shape 181"/>
          <p:cNvSpPr>
            <a:spLocks noGrp="1"/>
          </p:cNvSpPr>
          <p:nvPr>
            <p:ph type="body" idx="1"/>
          </p:nvPr>
        </p:nvSpPr>
        <p:spPr>
          <a:xfrm>
            <a:off x="1154721" y="2411371"/>
            <a:ext cx="9235276" cy="1828801"/>
          </a:xfrm>
          <a:prstGeom prst="rect">
            <a:avLst/>
          </a:prstGeom>
        </p:spPr>
        <p:txBody>
          <a:bodyPr/>
          <a:lstStyle/>
          <a:p>
            <a:pPr lvl="0">
              <a:lnSpc>
                <a:spcPct val="90000"/>
              </a:lnSpc>
              <a:spcBef>
                <a:spcPts val="900"/>
              </a:spcBef>
              <a:defRPr>
                <a:solidFill>
                  <a:srgbClr val="000000"/>
                </a:solidFill>
              </a:defRPr>
            </a:pPr>
            <a:r>
              <a:rPr sz="3800">
                <a:solidFill>
                  <a:srgbClr val="262626"/>
                </a:solidFill>
              </a:rPr>
              <a:t>How to present a user with news articles relevant to them </a:t>
            </a:r>
            <a:r>
              <a:rPr sz="3800" i="1">
                <a:solidFill>
                  <a:srgbClr val="262626"/>
                </a:solidFill>
              </a:rPr>
              <a:t>without asking for their likes and dislikes</a:t>
            </a:r>
            <a:r>
              <a:rPr sz="3800">
                <a:solidFill>
                  <a:srgbClr val="262626"/>
                </a:solidFill>
              </a:rPr>
              <a:t>?</a:t>
            </a:r>
          </a:p>
        </p:txBody>
      </p:sp>
    </p:spTree>
  </p:cSld>
  <p:clrMapOvr>
    <a:masterClrMapping/>
  </p:clrMapOvr>
  <p:transition spd="med"/>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Shape 183"/>
          <p:cNvSpPr>
            <a:spLocks noGrp="1"/>
          </p:cNvSpPr>
          <p:nvPr>
            <p:ph type="body" idx="1"/>
          </p:nvPr>
        </p:nvSpPr>
        <p:spPr>
          <a:xfrm>
            <a:off x="609412" y="5734443"/>
            <a:ext cx="10973176" cy="738010"/>
          </a:xfrm>
          <a:prstGeom prst="rect">
            <a:avLst/>
          </a:prstGeom>
        </p:spPr>
        <p:txBody>
          <a:bodyPr/>
          <a:lstStyle/>
          <a:p>
            <a:pPr marL="0" lvl="0" indent="0">
              <a:buNone/>
            </a:pPr>
            <a:endParaRPr dirty="0"/>
          </a:p>
        </p:txBody>
      </p:sp>
      <p:sp>
        <p:nvSpPr>
          <p:cNvPr id="184" name="Shape 184"/>
          <p:cNvSpPr>
            <a:spLocks noGrp="1"/>
          </p:cNvSpPr>
          <p:nvPr>
            <p:ph type="title" idx="4294967295"/>
          </p:nvPr>
        </p:nvSpPr>
        <p:spPr>
          <a:xfrm>
            <a:off x="311499" y="635996"/>
            <a:ext cx="5667271" cy="891356"/>
          </a:xfrm>
          <a:prstGeom prst="rect">
            <a:avLst/>
          </a:prstGeom>
        </p:spPr>
        <p:txBody>
          <a:bodyPr/>
          <a:lstStyle>
            <a:lvl1pPr>
              <a:defRPr sz="4000"/>
            </a:lvl1pPr>
          </a:lstStyle>
          <a:p>
            <a:pPr lvl="0">
              <a:defRPr sz="1800">
                <a:solidFill>
                  <a:srgbClr val="000000"/>
                </a:solidFill>
              </a:defRPr>
            </a:pPr>
            <a:r>
              <a:rPr sz="4000">
                <a:solidFill>
                  <a:srgbClr val="262626"/>
                </a:solidFill>
              </a:rPr>
              <a:t>Our inspiration</a:t>
            </a:r>
          </a:p>
        </p:txBody>
      </p:sp>
      <p:pic>
        <p:nvPicPr>
          <p:cNvPr id="185" name="image8.jpeg"/>
          <p:cNvPicPr/>
          <p:nvPr/>
        </p:nvPicPr>
        <p:blipFill>
          <a:blip r:embed="rId3">
            <a:extLst/>
          </a:blip>
          <a:stretch>
            <a:fillRect/>
          </a:stretch>
        </p:blipFill>
        <p:spPr>
          <a:xfrm>
            <a:off x="6091184" y="934497"/>
            <a:ext cx="5236017" cy="4772968"/>
          </a:xfrm>
          <a:prstGeom prst="rect">
            <a:avLst/>
          </a:prstGeom>
          <a:ln w="12700">
            <a:miter lim="400000"/>
          </a:ln>
        </p:spPr>
      </p:pic>
      <p:sp>
        <p:nvSpPr>
          <p:cNvPr id="186" name="Shape 186"/>
          <p:cNvSpPr/>
          <p:nvPr/>
        </p:nvSpPr>
        <p:spPr>
          <a:xfrm>
            <a:off x="1205801" y="5707464"/>
            <a:ext cx="9957918" cy="574039"/>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p>
            <a:pPr lvl="0"/>
            <a:r>
              <a:rPr sz="1600" i="1">
                <a:latin typeface="Gill Sans MT"/>
                <a:ea typeface="Gill Sans MT"/>
                <a:cs typeface="Gill Sans MT"/>
                <a:sym typeface="Gill Sans MT"/>
              </a:rPr>
              <a:t>Bhattacharya, Parantapa/Muhammad Zafar/Niloy Ganguly/Saptarshi Ghosh/Krishna Gummadi</a:t>
            </a:r>
            <a:r>
              <a:rPr sz="1600">
                <a:latin typeface="Gill Sans MT"/>
                <a:ea typeface="Gill Sans MT"/>
                <a:cs typeface="Gill Sans MT"/>
                <a:sym typeface="Gill Sans MT"/>
              </a:rPr>
              <a:t> “Inferring user interests in the Twitter social network” (2014): 357–360. doi:10.1145/2645710.2645765</a:t>
            </a:r>
          </a:p>
        </p:txBody>
      </p:sp>
      <p:pic>
        <p:nvPicPr>
          <p:cNvPr id="187" name="image9.png"/>
          <p:cNvPicPr/>
          <p:nvPr/>
        </p:nvPicPr>
        <p:blipFill>
          <a:blip r:embed="rId4">
            <a:extLst/>
          </a:blip>
          <a:stretch>
            <a:fillRect/>
          </a:stretch>
        </p:blipFill>
        <p:spPr>
          <a:xfrm>
            <a:off x="6196903" y="806785"/>
            <a:ext cx="4728432" cy="255424"/>
          </a:xfrm>
          <a:prstGeom prst="rect">
            <a:avLst/>
          </a:prstGeom>
          <a:ln w="12700">
            <a:miter lim="400000"/>
          </a:ln>
        </p:spPr>
      </p:pic>
      <p:sp>
        <p:nvSpPr>
          <p:cNvPr id="188" name="Shape 188"/>
          <p:cNvSpPr/>
          <p:nvPr/>
        </p:nvSpPr>
        <p:spPr>
          <a:xfrm>
            <a:off x="10171038" y="4056179"/>
            <a:ext cx="1074422" cy="1562102"/>
          </a:xfrm>
          <a:custGeom>
            <a:avLst/>
            <a:gdLst/>
            <a:ahLst/>
            <a:cxnLst>
              <a:cxn ang="0">
                <a:pos x="wd2" y="hd2"/>
              </a:cxn>
              <a:cxn ang="5400000">
                <a:pos x="wd2" y="hd2"/>
              </a:cxn>
              <a:cxn ang="10800000">
                <a:pos x="wd2" y="hd2"/>
              </a:cxn>
              <a:cxn ang="16200000">
                <a:pos x="wd2" y="hd2"/>
              </a:cxn>
            </a:cxnLst>
            <a:rect l="0" t="0" r="r" b="b"/>
            <a:pathLst>
              <a:path w="21600" h="21600" extrusionOk="0">
                <a:moveTo>
                  <a:pt x="0" y="1581"/>
                </a:moveTo>
                <a:cubicBezTo>
                  <a:pt x="0" y="708"/>
                  <a:pt x="1029" y="0"/>
                  <a:pt x="2298" y="0"/>
                </a:cubicBezTo>
                <a:lnTo>
                  <a:pt x="5515" y="0"/>
                </a:lnTo>
                <a:cubicBezTo>
                  <a:pt x="6784" y="0"/>
                  <a:pt x="8119" y="1340"/>
                  <a:pt x="8119" y="2213"/>
                </a:cubicBezTo>
                <a:cubicBezTo>
                  <a:pt x="8119" y="8359"/>
                  <a:pt x="21600" y="14084"/>
                  <a:pt x="21600" y="20230"/>
                </a:cubicBezTo>
                <a:cubicBezTo>
                  <a:pt x="21600" y="21103"/>
                  <a:pt x="12758" y="21600"/>
                  <a:pt x="11489" y="21600"/>
                </a:cubicBezTo>
                <a:lnTo>
                  <a:pt x="6434" y="21389"/>
                </a:lnTo>
                <a:cubicBezTo>
                  <a:pt x="5165" y="21389"/>
                  <a:pt x="4136" y="20366"/>
                  <a:pt x="4136" y="19493"/>
                </a:cubicBezTo>
                <a:lnTo>
                  <a:pt x="0" y="1581"/>
                </a:lnTo>
                <a:close/>
              </a:path>
            </a:pathLst>
          </a:custGeom>
          <a:solidFill/>
          <a:ln w="12700">
            <a:miter lim="400000"/>
          </a:ln>
        </p:spPr>
        <p:txBody>
          <a:bodyPr lIns="0" tIns="0" rIns="0" bIns="0" anchor="ctr"/>
          <a:lstStyle/>
          <a:p>
            <a:pPr lvl="0" algn="ctr">
              <a:defRPr>
                <a:solidFill>
                  <a:srgbClr val="FFFFFF"/>
                </a:solidFill>
                <a:latin typeface="Gill Sans MT"/>
                <a:ea typeface="Gill Sans MT"/>
                <a:cs typeface="Gill Sans MT"/>
                <a:sym typeface="Gill Sans MT"/>
              </a:defRPr>
            </a:pPr>
            <a:endParaRPr/>
          </a:p>
        </p:txBody>
      </p:sp>
      <p:pic>
        <p:nvPicPr>
          <p:cNvPr id="189" name="image10.jpeg"/>
          <p:cNvPicPr/>
          <p:nvPr/>
        </p:nvPicPr>
        <p:blipFill>
          <a:blip r:embed="rId5">
            <a:extLst/>
          </a:blip>
          <a:stretch>
            <a:fillRect/>
          </a:stretch>
        </p:blipFill>
        <p:spPr>
          <a:xfrm>
            <a:off x="2040321" y="1507800"/>
            <a:ext cx="2484054" cy="3626360"/>
          </a:xfrm>
          <a:prstGeom prst="rect">
            <a:avLst/>
          </a:prstGeom>
          <a:ln w="12700">
            <a:miter lim="400000"/>
          </a:ln>
        </p:spPr>
      </p:pic>
      <p:sp>
        <p:nvSpPr>
          <p:cNvPr id="190" name="Shape 190"/>
          <p:cNvSpPr/>
          <p:nvPr/>
        </p:nvSpPr>
        <p:spPr>
          <a:xfrm>
            <a:off x="6270561" y="2698238"/>
            <a:ext cx="5224456" cy="1400176"/>
          </a:xfrm>
          <a:prstGeom prst="roundRect">
            <a:avLst>
              <a:gd name="adj" fmla="val 16409"/>
            </a:avLst>
          </a:prstGeom>
          <a:solidFill>
            <a:srgbClr val="FFFFFF">
              <a:alpha val="49000"/>
            </a:srgbClr>
          </a:solidFill>
          <a:ln w="161925">
            <a:solidFill/>
            <a:miter/>
          </a:ln>
        </p:spPr>
        <p:txBody>
          <a:bodyPr lIns="0" tIns="0" rIns="0" bIns="0" anchor="ctr"/>
          <a:lstStyle/>
          <a:p>
            <a:pPr lvl="0" algn="ctr">
              <a:defRPr>
                <a:latin typeface="Gill Sans MT"/>
                <a:ea typeface="Gill Sans MT"/>
                <a:cs typeface="Gill Sans MT"/>
                <a:sym typeface="Gill Sans MT"/>
              </a:defRPr>
            </a:pPr>
            <a:endParaRPr/>
          </a:p>
        </p:txBody>
      </p:sp>
      <p:sp>
        <p:nvSpPr>
          <p:cNvPr id="191" name="Shape 191"/>
          <p:cNvSpPr/>
          <p:nvPr/>
        </p:nvSpPr>
        <p:spPr>
          <a:xfrm>
            <a:off x="6463910" y="2808753"/>
            <a:ext cx="4837758" cy="1066801"/>
          </a:xfrm>
          <a:prstGeom prst="rect">
            <a:avLst/>
          </a:prstGeom>
          <a:solidFill>
            <a:srgbClr val="FFFFFF">
              <a:alpha val="80000"/>
            </a:srgbClr>
          </a:solidFill>
          <a:ln w="12700">
            <a:miter lim="400000"/>
          </a:ln>
          <a:extLst>
            <a:ext uri="{C572A759-6A51-4108-AA02-DFA0A04FC94B}">
              <ma14:wrappingTextBoxFlag xmlns="" xmlns:ma14="http://schemas.microsoft.com/office/mac/drawingml/2011/main" val="1"/>
            </a:ext>
          </a:extLst>
        </p:spPr>
        <p:txBody>
          <a:bodyPr lIns="0" tIns="0" rIns="0" bIns="0">
            <a:spAutoFit/>
          </a:bodyPr>
          <a:lstStyle>
            <a:lvl1pPr>
              <a:defRPr>
                <a:latin typeface="Gill Sans MT"/>
                <a:ea typeface="Gill Sans MT"/>
                <a:cs typeface="Gill Sans MT"/>
                <a:sym typeface="Gill Sans MT"/>
              </a:defRPr>
            </a:lvl1pPr>
          </a:lstStyle>
          <a:p>
            <a:pPr lvl="0"/>
            <a:r>
              <a:t>We use a methodology based on social annotations to first deduce the topical expertise of popular Twitter users, and then transitively infer the interests of the users who follow them. </a:t>
            </a:r>
          </a:p>
        </p:txBody>
      </p:sp>
    </p:spTree>
  </p:cSld>
  <p:clrMapOvr>
    <a:masterClrMapping/>
  </p:clrMapOvr>
  <p:transition spd="med"/>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 name="Shape 195"/>
          <p:cNvSpPr>
            <a:spLocks noGrp="1"/>
          </p:cNvSpPr>
          <p:nvPr>
            <p:ph type="title"/>
          </p:nvPr>
        </p:nvSpPr>
        <p:spPr>
          <a:prstGeom prst="rect">
            <a:avLst/>
          </a:prstGeom>
        </p:spPr>
        <p:txBody>
          <a:bodyPr/>
          <a:lstStyle/>
          <a:p>
            <a:pPr lvl="0">
              <a:defRPr sz="1800">
                <a:solidFill>
                  <a:srgbClr val="000000"/>
                </a:solidFill>
              </a:defRPr>
            </a:pPr>
            <a:r>
              <a:rPr sz="5400">
                <a:solidFill>
                  <a:srgbClr val="262626"/>
                </a:solidFill>
              </a:rPr>
              <a:t>DEMO</a:t>
            </a:r>
          </a:p>
        </p:txBody>
      </p:sp>
      <p:sp>
        <p:nvSpPr>
          <p:cNvPr id="196" name="Shape 196"/>
          <p:cNvSpPr>
            <a:spLocks noGrp="1"/>
          </p:cNvSpPr>
          <p:nvPr>
            <p:ph type="body" idx="1"/>
          </p:nvPr>
        </p:nvSpPr>
        <p:spPr>
          <a:prstGeom prst="rect">
            <a:avLst/>
          </a:prstGeom>
        </p:spPr>
        <p:txBody>
          <a:bodyPr/>
          <a:lstStyle>
            <a:lvl1pPr>
              <a:defRPr sz="3000" u="sng">
                <a:solidFill>
                  <a:srgbClr val="0000FF"/>
                </a:solidFill>
                <a:uFill>
                  <a:solidFill>
                    <a:srgbClr val="0000FF"/>
                  </a:solidFill>
                </a:uFill>
                <a:hlinkClick r:id="rId2"/>
              </a:defRPr>
            </a:lvl1pPr>
          </a:lstStyle>
          <a:p>
            <a:pPr lvl="0">
              <a:defRPr sz="1800" u="none">
                <a:solidFill>
                  <a:srgbClr val="000000"/>
                </a:solidFill>
                <a:uFillTx/>
              </a:defRPr>
            </a:pPr>
            <a:r>
              <a:rPr sz="3000" u="sng">
                <a:solidFill>
                  <a:srgbClr val="0000FF"/>
                </a:solidFill>
                <a:uFill>
                  <a:solidFill>
                    <a:srgbClr val="0000FF"/>
                  </a:solidFill>
                </a:uFill>
                <a:hlinkClick r:id="rId2"/>
              </a:rPr>
              <a:t>http://csi6220-2-vm4.ucd.ie</a:t>
            </a:r>
          </a:p>
        </p:txBody>
      </p:sp>
      <p:sp>
        <p:nvSpPr>
          <p:cNvPr id="197" name="Shape 197"/>
          <p:cNvSpPr>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pPr lvl="0">
              <a:defRPr sz="1800"/>
            </a:pPr>
            <a:fld id="{86CB4B4D-7CA3-9044-876B-883B54F8677D}" type="slidenum">
              <a:rPr sz="1000"/>
              <a:t>9</a:t>
            </a:fld>
            <a:endParaRPr sz="1000"/>
          </a:p>
        </p:txBody>
      </p:sp>
    </p:spTree>
  </p:cSld>
  <p:clrMapOvr>
    <a:masterClrMapping/>
  </p:clrMapOvr>
  <p:transition spd="med"/>
  <p:timing>
    <p:tnLst>
      <p:par>
        <p:cTn id="1" dur="indefinite" restart="never" nodeType="tmRoot"/>
      </p:par>
    </p:tnLst>
  </p:timing>
</p:sld>
</file>

<file path=ppt/theme/theme1.xml><?xml version="1.0" encoding="utf-8"?>
<a:theme xmlns:a="http://schemas.openxmlformats.org/drawingml/2006/main" name="Default">
  <a:themeElements>
    <a:clrScheme name="Default">
      <a:dk1>
        <a:srgbClr val="000000"/>
      </a:dk1>
      <a:lt1>
        <a:srgbClr val="FFFFFF"/>
      </a:lt1>
      <a:dk2>
        <a:srgbClr val="A7A7A7"/>
      </a:dk2>
      <a:lt2>
        <a:srgbClr val="535353"/>
      </a:lt2>
      <a:accent1>
        <a:srgbClr val="E32D91"/>
      </a:accent1>
      <a:accent2>
        <a:srgbClr val="C830CC"/>
      </a:accent2>
      <a:accent3>
        <a:srgbClr val="4EA6DC"/>
      </a:accent3>
      <a:accent4>
        <a:srgbClr val="4775E7"/>
      </a:accent4>
      <a:accent5>
        <a:srgbClr val="8971E1"/>
      </a:accent5>
      <a:accent6>
        <a:srgbClr val="D54773"/>
      </a:accent6>
      <a:hlink>
        <a:srgbClr val="0000FF"/>
      </a:hlink>
      <a:folHlink>
        <a:srgbClr val="FF00FF"/>
      </a:folHlink>
    </a:clrScheme>
    <a:fontScheme name="Default">
      <a:majorFont>
        <a:latin typeface="Helvetica Neue"/>
        <a:ea typeface="Helvetica Neue"/>
        <a:cs typeface="Helvetica Neue"/>
      </a:majorFont>
      <a:minorFont>
        <a:latin typeface="Helvetica"/>
        <a:ea typeface="Helvetica"/>
        <a:cs typeface="Helvetica"/>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rgbClr val="E32D91"/>
          </a:solidFill>
          <a:prstDash val="solid"/>
          <a:bevel/>
        </a:ln>
        <a:effectLst/>
      </a:spPr>
      <a:bodyPr rot="0" spcFirstLastPara="1" vertOverflow="overflow" horzOverflow="overflow" vert="horz" wrap="square" lIns="45718" tIns="45718" rIns="45718" bIns="45718" numCol="1" spcCol="38100" rtlCol="0" anchor="ctr">
        <a:spAutoFit/>
      </a:bodyPr>
      <a:lstStyle>
        <a:defPPr marL="0" marR="0" indent="0" algn="l" defTabSz="4572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E32D91"/>
          </a:solidFill>
          <a:prstDash val="solid"/>
          <a:bevel/>
        </a:ln>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Pr>
      <a:bodyPr rot="0" spcFirstLastPara="1" vertOverflow="overflow" horzOverflow="overflow" vert="horz" wrap="square" lIns="45718" tIns="45718" rIns="45718" bIns="45718" numCol="1" spcCol="38100" rtlCol="0" anchor="t">
        <a:spAutoFit/>
      </a:bodyPr>
      <a:lstStyle>
        <a:defPPr marL="0" marR="0" indent="0" algn="l" defTabSz="4572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Default">
  <a:themeElements>
    <a:clrScheme name="Default">
      <a:dk1>
        <a:srgbClr val="000000"/>
      </a:dk1>
      <a:lt1>
        <a:srgbClr val="FFFFFF"/>
      </a:lt1>
      <a:dk2>
        <a:srgbClr val="A7A7A7"/>
      </a:dk2>
      <a:lt2>
        <a:srgbClr val="535353"/>
      </a:lt2>
      <a:accent1>
        <a:srgbClr val="E32D91"/>
      </a:accent1>
      <a:accent2>
        <a:srgbClr val="C830CC"/>
      </a:accent2>
      <a:accent3>
        <a:srgbClr val="4EA6DC"/>
      </a:accent3>
      <a:accent4>
        <a:srgbClr val="4775E7"/>
      </a:accent4>
      <a:accent5>
        <a:srgbClr val="8971E1"/>
      </a:accent5>
      <a:accent6>
        <a:srgbClr val="D54773"/>
      </a:accent6>
      <a:hlink>
        <a:srgbClr val="0000FF"/>
      </a:hlink>
      <a:folHlink>
        <a:srgbClr val="FF00FF"/>
      </a:folHlink>
    </a:clrScheme>
    <a:fontScheme name="Default">
      <a:majorFont>
        <a:latin typeface="Helvetica Neue"/>
        <a:ea typeface="Helvetica Neue"/>
        <a:cs typeface="Helvetica Neue"/>
      </a:majorFont>
      <a:minorFont>
        <a:latin typeface="Helvetica"/>
        <a:ea typeface="Helvetica"/>
        <a:cs typeface="Helvetica"/>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rgbClr val="E32D91"/>
          </a:solidFill>
          <a:prstDash val="solid"/>
          <a:bevel/>
        </a:ln>
        <a:effectLst/>
      </a:spPr>
      <a:bodyPr rot="0" spcFirstLastPara="1" vertOverflow="overflow" horzOverflow="overflow" vert="horz" wrap="square" lIns="45718" tIns="45718" rIns="45718" bIns="45718" numCol="1" spcCol="38100" rtlCol="0" anchor="ctr">
        <a:spAutoFit/>
      </a:bodyPr>
      <a:lstStyle>
        <a:defPPr marL="0" marR="0" indent="0" algn="l" defTabSz="4572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E32D91"/>
          </a:solidFill>
          <a:prstDash val="solid"/>
          <a:bevel/>
        </a:ln>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Pr>
      <a:bodyPr rot="0" spcFirstLastPara="1" vertOverflow="overflow" horzOverflow="overflow" vert="horz" wrap="square" lIns="45718" tIns="45718" rIns="45718" bIns="45718" numCol="1" spcCol="38100" rtlCol="0" anchor="t">
        <a:spAutoFit/>
      </a:bodyPr>
      <a:lstStyle>
        <a:defPPr marL="0" marR="0" indent="0" algn="l" defTabSz="4572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23</TotalTime>
  <Words>1335</Words>
  <Application>Microsoft Office PowerPoint</Application>
  <PresentationFormat>Widescreen</PresentationFormat>
  <Paragraphs>322</Paragraphs>
  <Slides>42</Slides>
  <Notes>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42</vt:i4>
      </vt:variant>
    </vt:vector>
  </HeadingPairs>
  <TitlesOfParts>
    <vt:vector size="49" baseType="lpstr">
      <vt:lpstr>Arial</vt:lpstr>
      <vt:lpstr>Calibri</vt:lpstr>
      <vt:lpstr>Garamond</vt:lpstr>
      <vt:lpstr>Gill Sans MT</vt:lpstr>
      <vt:lpstr>Helvetica</vt:lpstr>
      <vt:lpstr>Helvetica Neue</vt:lpstr>
      <vt:lpstr>Default</vt:lpstr>
      <vt:lpstr>Anthus News </vt:lpstr>
      <vt:lpstr>PowerPoint Presentation</vt:lpstr>
      <vt:lpstr>PowerPoint Presentation</vt:lpstr>
      <vt:lpstr>PowerPoint Presentation</vt:lpstr>
      <vt:lpstr>Personalising News</vt:lpstr>
      <vt:lpstr>Target User</vt:lpstr>
      <vt:lpstr>PowerPoint Presentation</vt:lpstr>
      <vt:lpstr>Our inspiration</vt:lpstr>
      <vt:lpstr>DEMO</vt:lpstr>
      <vt:lpstr>The System</vt:lpstr>
      <vt:lpstr>Our inspiration</vt:lpstr>
      <vt:lpstr>Our modifications to their method</vt:lpstr>
      <vt:lpstr>Technical Challenges</vt:lpstr>
      <vt:lpstr>Offline: Inferring topics and experts</vt:lpstr>
      <vt:lpstr>Loading Twitter Lists</vt:lpstr>
      <vt:lpstr>Online: Inferring user interests</vt:lpstr>
      <vt:lpstr>Characterising news articles</vt:lpstr>
      <vt:lpstr>Recommend Articles: weighting function</vt:lpstr>
      <vt:lpstr>System Architecture</vt:lpstr>
      <vt:lpstr>Design Objectives</vt:lpstr>
      <vt:lpstr>Design Considerations</vt:lpstr>
      <vt:lpstr>Business Proposition</vt:lpstr>
      <vt:lpstr>Customer Segments</vt:lpstr>
      <vt:lpstr>Profit Model</vt:lpstr>
      <vt:lpstr>Processes</vt:lpstr>
      <vt:lpstr>Review</vt:lpstr>
      <vt:lpstr>Evaluation - UX</vt:lpstr>
      <vt:lpstr>Evaluation - Classifier</vt:lpstr>
      <vt:lpstr>Article Classifier: manual review</vt:lpstr>
      <vt:lpstr>Comparison with Wholikeswhat</vt:lpstr>
      <vt:lpstr>Problem - Tech Bias</vt:lpstr>
      <vt:lpstr>Problem - Classification Errors</vt:lpstr>
      <vt:lpstr>Problem - Classification Errors</vt:lpstr>
      <vt:lpstr>Problem - Classification Errors</vt:lpstr>
      <vt:lpstr>Improvements</vt:lpstr>
      <vt:lpstr>Reflections</vt:lpstr>
      <vt:lpstr>Success?</vt:lpstr>
      <vt:lpstr>Challenges</vt:lpstr>
      <vt:lpstr>Lessons Learned</vt:lpstr>
      <vt:lpstr>Remember Bob and Sue?</vt:lpstr>
      <vt:lpstr>PowerPoint Presentation</vt:lpstr>
      <vt:lpstr>Questions?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Anthus News </dc:title>
  <cp:lastModifiedBy>Katharine Cooney</cp:lastModifiedBy>
  <cp:revision>4</cp:revision>
  <dcterms:modified xsi:type="dcterms:W3CDTF">2015-08-18T08:23:50Z</dcterms:modified>
</cp:coreProperties>
</file>